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8"/>
  </p:handoutMasterIdLst>
  <p:sldIdLst>
    <p:sldId id="259" r:id="rId2"/>
    <p:sldId id="285" r:id="rId3"/>
    <p:sldId id="262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87" r:id="rId12"/>
    <p:sldId id="260" r:id="rId13"/>
    <p:sldId id="266" r:id="rId14"/>
    <p:sldId id="276" r:id="rId15"/>
    <p:sldId id="277" r:id="rId16"/>
    <p:sldId id="278" r:id="rId1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0A85B-632B-4536-970A-D8153DC4733C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5AD4141-AB88-491B-B25B-B5FC5156303A}">
      <dgm:prSet phldrT="[文字]" custT="1"/>
      <dgm:spPr>
        <a:xfrm>
          <a:off x="1475227" y="4315"/>
          <a:ext cx="2529595" cy="828191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20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Amazing Xisong</a:t>
          </a:r>
        </a:p>
        <a:p>
          <a:r>
            <a:rPr lang="en-US" altLang="zh-TW" sz="20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7 Spots</a:t>
          </a:r>
          <a:endParaRPr lang="zh-TW" altLang="en-US" sz="20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3DEDC8E9-EB1E-419E-946D-84383901FB25}" type="parTrans" cxnId="{595E6467-3F85-493B-9850-ABB4FCA19E58}">
      <dgm:prSet/>
      <dgm:spPr/>
      <dgm:t>
        <a:bodyPr/>
        <a:lstStyle/>
        <a:p>
          <a:endParaRPr lang="zh-TW" altLang="en-US"/>
        </a:p>
      </dgm:t>
    </dgm:pt>
    <dgm:pt modelId="{837E96F2-5D82-4368-83BD-32AF46F4268E}" type="sibTrans" cxnId="{595E6467-3F85-493B-9850-ABB4FCA19E58}">
      <dgm:prSet/>
      <dgm:spPr/>
      <dgm:t>
        <a:bodyPr/>
        <a:lstStyle/>
        <a:p>
          <a:endParaRPr lang="zh-TW" altLang="en-US"/>
        </a:p>
      </dgm:t>
    </dgm:pt>
    <dgm:pt modelId="{62E03705-D46C-4C3C-ACDB-5E4637C9BAD1}">
      <dgm:prSet phldrT="[文字]" custT="1"/>
      <dgm:spPr>
        <a:xfrm>
          <a:off x="567923" y="952617"/>
          <a:ext cx="2054514" cy="425384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20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Vocabulary</a:t>
          </a:r>
          <a:endParaRPr lang="zh-TW" altLang="en-US" sz="20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B580F2ED-918C-4BEC-8325-C93F289DFD4C}" type="parTrans" cxnId="{C5AE2E0C-2C98-41ED-9127-3A0D9DFFFB7F}">
      <dgm:prSet/>
      <dgm:spPr>
        <a:xfrm>
          <a:off x="1595180" y="832507"/>
          <a:ext cx="1144844" cy="120110"/>
        </a:xfrm>
        <a:custGeom>
          <a:avLst/>
          <a:gdLst/>
          <a:ahLst/>
          <a:cxnLst/>
          <a:rect l="0" t="0" r="0" b="0"/>
          <a:pathLst>
            <a:path>
              <a:moveTo>
                <a:pt x="1144844" y="0"/>
              </a:moveTo>
              <a:lnTo>
                <a:pt x="1144844" y="60055"/>
              </a:lnTo>
              <a:lnTo>
                <a:pt x="0" y="60055"/>
              </a:lnTo>
              <a:lnTo>
                <a:pt x="0" y="12011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B46D8EFA-6314-4914-B192-7B7B27E078CE}" type="sibTrans" cxnId="{C5AE2E0C-2C98-41ED-9127-3A0D9DFFFB7F}">
      <dgm:prSet/>
      <dgm:spPr/>
      <dgm:t>
        <a:bodyPr/>
        <a:lstStyle/>
        <a:p>
          <a:endParaRPr lang="zh-TW" altLang="en-US"/>
        </a:p>
      </dgm:t>
    </dgm:pt>
    <dgm:pt modelId="{BA6F9BB5-0876-450D-BA2C-110567C3B797}">
      <dgm:prSet phldrT="[文字]" custT="1"/>
      <dgm:spPr>
        <a:xfrm>
          <a:off x="2776624" y="941258"/>
          <a:ext cx="2169579" cy="445311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16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Sentence</a:t>
          </a:r>
          <a:endParaRPr lang="zh-TW" altLang="en-US" sz="16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5C6FFEEF-6811-4113-AC03-05B97BC0152F}" type="parTrans" cxnId="{9054344A-B108-4EFF-B66F-767C3754D3C0}">
      <dgm:prSet/>
      <dgm:spPr>
        <a:xfrm>
          <a:off x="2740024" y="832507"/>
          <a:ext cx="1121389" cy="10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96"/>
              </a:lnTo>
              <a:lnTo>
                <a:pt x="1121389" y="48696"/>
              </a:lnTo>
              <a:lnTo>
                <a:pt x="1121389" y="108751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DB2BAA8D-B0DE-4348-A35A-89805F30D1A0}" type="sibTrans" cxnId="{9054344A-B108-4EFF-B66F-767C3754D3C0}">
      <dgm:prSet/>
      <dgm:spPr/>
      <dgm:t>
        <a:bodyPr/>
        <a:lstStyle/>
        <a:p>
          <a:endParaRPr lang="zh-TW" altLang="en-US"/>
        </a:p>
      </dgm:t>
    </dgm:pt>
    <dgm:pt modelId="{D23AEA0D-0EF1-4AC3-A74C-59C2FF6BAA71}">
      <dgm:prSet/>
      <dgm:spPr>
        <a:xfrm>
          <a:off x="3284942" y="1518039"/>
          <a:ext cx="1457331" cy="5329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Where are you?</a:t>
          </a:r>
          <a:endParaRPr lang="zh-TW" altLang="en-US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F868860B-CB99-43BF-BBA2-28BA2AC0DD7D}" type="sibTrans" cxnId="{3BF1DF39-A85B-49DE-9687-D4854C1335F5}">
      <dgm:prSet/>
      <dgm:spPr/>
      <dgm:t>
        <a:bodyPr/>
        <a:lstStyle/>
        <a:p>
          <a:endParaRPr lang="zh-TW" altLang="en-US"/>
        </a:p>
      </dgm:t>
    </dgm:pt>
    <dgm:pt modelId="{F5407180-775F-46A2-981A-6CF90D3672B1}" type="parTrans" cxnId="{3BF1DF39-A85B-49DE-9687-D4854C1335F5}">
      <dgm:prSet/>
      <dgm:spPr>
        <a:xfrm>
          <a:off x="2993582" y="1386570"/>
          <a:ext cx="291359" cy="39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919"/>
              </a:lnTo>
              <a:lnTo>
                <a:pt x="291359" y="397919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2D83C0D1-2613-4164-BAA3-D2E5F6624C6D}">
      <dgm:prSet/>
      <dgm:spPr>
        <a:xfrm>
          <a:off x="3284942" y="2171050"/>
          <a:ext cx="1474455" cy="5222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I'm at  _____?</a:t>
          </a:r>
          <a:endParaRPr lang="zh-TW" altLang="en-US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92FAFE6B-B3A5-491F-86F2-BC08E8B4B4E6}" type="parTrans" cxnId="{EA07247B-D7DD-4F3C-907A-D6D713008DC3}">
      <dgm:prSet/>
      <dgm:spPr>
        <a:xfrm>
          <a:off x="2993582" y="1386570"/>
          <a:ext cx="291359" cy="1045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618"/>
              </a:lnTo>
              <a:lnTo>
                <a:pt x="291359" y="1045618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48C6F9E2-6CFD-47CE-9651-23F1051B998B}" type="sibTrans" cxnId="{EA07247B-D7DD-4F3C-907A-D6D713008DC3}">
      <dgm:prSet/>
      <dgm:spPr/>
      <dgm:t>
        <a:bodyPr/>
        <a:lstStyle/>
        <a:p>
          <a:endParaRPr lang="zh-TW" altLang="en-US"/>
        </a:p>
      </dgm:t>
    </dgm:pt>
    <dgm:pt modelId="{2475F7CB-CE7C-4B37-A1AA-C24BF27D906C}">
      <dgm:prSet/>
      <dgm:spPr>
        <a:xfrm>
          <a:off x="1081551" y="2298495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恕園陽光牆</a:t>
          </a:r>
          <a:endParaRPr lang="en-US" altLang="zh-TW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Sunshine Wall</a:t>
          </a:r>
        </a:p>
      </dgm:t>
    </dgm:pt>
    <dgm:pt modelId="{56E04C02-CB09-4458-9172-BC4B2BEA2DC1}" type="parTrans" cxnId="{B68230F9-07A3-477B-A82F-A5B356C68D5C}">
      <dgm:prSet/>
      <dgm:spPr>
        <a:xfrm>
          <a:off x="773374" y="1378002"/>
          <a:ext cx="308177" cy="126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629"/>
              </a:lnTo>
              <a:lnTo>
                <a:pt x="308177" y="1260629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40F174AE-8A7F-4813-90C1-B3C00E70C465}" type="sibTrans" cxnId="{B68230F9-07A3-477B-A82F-A5B356C68D5C}">
      <dgm:prSet/>
      <dgm:spPr/>
      <dgm:t>
        <a:bodyPr/>
        <a:lstStyle/>
        <a:p>
          <a:endParaRPr lang="zh-TW" altLang="en-US"/>
        </a:p>
      </dgm:t>
    </dgm:pt>
    <dgm:pt modelId="{DDD85995-CBA9-41CC-B3F2-B3A1BFB8FE46}">
      <dgm:prSet/>
      <dgm:spPr>
        <a:xfrm>
          <a:off x="1081551" y="1498112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心園</a:t>
          </a:r>
          <a:endParaRPr lang="en-US" altLang="zh-TW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Heart Garden</a:t>
          </a:r>
        </a:p>
      </dgm:t>
    </dgm:pt>
    <dgm:pt modelId="{47289E7A-F7F1-415A-8EFF-4CBD64403653}" type="parTrans" cxnId="{90C50852-5842-4C8C-A224-C612CD8EF788}">
      <dgm:prSet/>
      <dgm:spPr>
        <a:xfrm>
          <a:off x="773374" y="1378002"/>
          <a:ext cx="308177" cy="46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46"/>
              </a:lnTo>
              <a:lnTo>
                <a:pt x="308177" y="460246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BC6F13DD-CEEE-4545-8B92-1ACCB76FC8B0}" type="sibTrans" cxnId="{90C50852-5842-4C8C-A224-C612CD8EF788}">
      <dgm:prSet/>
      <dgm:spPr/>
      <dgm:t>
        <a:bodyPr/>
        <a:lstStyle/>
        <a:p>
          <a:endParaRPr lang="zh-TW" altLang="en-US"/>
        </a:p>
      </dgm:t>
    </dgm:pt>
    <dgm:pt modelId="{E44F2AF3-F9EB-4377-BFF9-32E81C211D8F}">
      <dgm:prSet/>
      <dgm:spPr>
        <a:xfrm>
          <a:off x="1081551" y="5500028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星願舞台</a:t>
          </a:r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Dream Stage</a:t>
          </a:r>
        </a:p>
      </dgm:t>
    </dgm:pt>
    <dgm:pt modelId="{82156977-1130-42D1-A022-01929A1A85FF}" type="parTrans" cxnId="{FCD849D1-EA43-4451-B450-0F12B24586E0}">
      <dgm:prSet/>
      <dgm:spPr>
        <a:xfrm>
          <a:off x="773374" y="1378002"/>
          <a:ext cx="308177" cy="4462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2162"/>
              </a:lnTo>
              <a:lnTo>
                <a:pt x="308177" y="446216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936F5D1E-2812-4372-93A6-486F629D59E7}" type="sibTrans" cxnId="{FCD849D1-EA43-4451-B450-0F12B24586E0}">
      <dgm:prSet/>
      <dgm:spPr/>
      <dgm:t>
        <a:bodyPr/>
        <a:lstStyle/>
        <a:p>
          <a:endParaRPr lang="zh-TW" altLang="en-US"/>
        </a:p>
      </dgm:t>
    </dgm:pt>
    <dgm:pt modelId="{58608904-493A-434A-AB01-5AB1FAEE33A8}">
      <dgm:prSet/>
      <dgm:spPr>
        <a:xfrm>
          <a:off x="1081551" y="6300411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綠廊步道</a:t>
          </a:r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Xisong Boulevard</a:t>
          </a:r>
        </a:p>
      </dgm:t>
    </dgm:pt>
    <dgm:pt modelId="{0FA4FE30-9D13-4434-A405-F081A47273B8}" type="parTrans" cxnId="{45ADC5E9-5A5F-4927-9595-AD6A72B2ACA2}">
      <dgm:prSet/>
      <dgm:spPr>
        <a:xfrm>
          <a:off x="773374" y="1378002"/>
          <a:ext cx="308177" cy="526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2545"/>
              </a:lnTo>
              <a:lnTo>
                <a:pt x="308177" y="5262545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4169144A-0DA2-4206-AC10-4359F9120437}" type="sibTrans" cxnId="{45ADC5E9-5A5F-4927-9595-AD6A72B2ACA2}">
      <dgm:prSet/>
      <dgm:spPr/>
      <dgm:t>
        <a:bodyPr/>
        <a:lstStyle/>
        <a:p>
          <a:endParaRPr lang="zh-TW" altLang="en-US"/>
        </a:p>
      </dgm:t>
    </dgm:pt>
    <dgm:pt modelId="{C298B1B6-479D-4EBD-90CF-9B3AF5B42B27}">
      <dgm:prSet/>
      <dgm:spPr>
        <a:xfrm>
          <a:off x="1081551" y="4699644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椰林大道</a:t>
          </a:r>
          <a:endParaRPr lang="en-US" altLang="zh-TW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Coconut Tree Boulevard</a:t>
          </a:r>
        </a:p>
      </dgm:t>
    </dgm:pt>
    <dgm:pt modelId="{5325B79A-660E-44B5-984B-90AE8D70F76A}" type="parTrans" cxnId="{1641D093-7122-4813-A4DC-AA90ED5B2583}">
      <dgm:prSet/>
      <dgm:spPr>
        <a:xfrm>
          <a:off x="773374" y="1378002"/>
          <a:ext cx="308177" cy="3661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779"/>
              </a:lnTo>
              <a:lnTo>
                <a:pt x="308177" y="3661779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CD018B96-A177-4C93-A5F9-B28D807217D0}" type="sibTrans" cxnId="{1641D093-7122-4813-A4DC-AA90ED5B2583}">
      <dgm:prSet/>
      <dgm:spPr/>
      <dgm:t>
        <a:bodyPr/>
        <a:lstStyle/>
        <a:p>
          <a:endParaRPr lang="zh-TW" altLang="en-US"/>
        </a:p>
      </dgm:t>
    </dgm:pt>
    <dgm:pt modelId="{48EC93C2-1CD2-4E36-A9D6-A6A75A0CBF17}">
      <dgm:prSet/>
      <dgm:spPr>
        <a:xfrm>
          <a:off x="1081551" y="3899261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西松大草原</a:t>
          </a:r>
          <a:endParaRPr lang="en-US" altLang="zh-TW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Xisong Grassland</a:t>
          </a:r>
        </a:p>
      </dgm:t>
    </dgm:pt>
    <dgm:pt modelId="{E02B86E5-0D76-4816-BE80-F09509FD49F8}" type="parTrans" cxnId="{4B606F5C-1767-4FDE-93A1-CF76188FB4AC}">
      <dgm:prSet/>
      <dgm:spPr>
        <a:xfrm>
          <a:off x="773374" y="1378002"/>
          <a:ext cx="308177" cy="286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395"/>
              </a:lnTo>
              <a:lnTo>
                <a:pt x="308177" y="2861395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62638A6F-CABB-4E1A-BB05-54FBA2DA70C5}" type="sibTrans" cxnId="{4B606F5C-1767-4FDE-93A1-CF76188FB4AC}">
      <dgm:prSet/>
      <dgm:spPr/>
      <dgm:t>
        <a:bodyPr/>
        <a:lstStyle/>
        <a:p>
          <a:endParaRPr lang="zh-TW" altLang="en-US"/>
        </a:p>
      </dgm:t>
    </dgm:pt>
    <dgm:pt modelId="{47E11CC4-2F4D-43F0-AECE-D6992A478C6A}">
      <dgm:prSet/>
      <dgm:spPr>
        <a:xfrm>
          <a:off x="1081551" y="3098878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杜鵑步道</a:t>
          </a:r>
          <a:endParaRPr lang="en-US" altLang="zh-TW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r>
            <a:rPr lang="en-US" altLang="zh-TW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Azalea Path</a:t>
          </a:r>
        </a:p>
      </dgm:t>
    </dgm:pt>
    <dgm:pt modelId="{DF358C08-D0BB-44F3-8B3C-9B9C7F3FCF41}" type="parTrans" cxnId="{B7DBA26A-47E5-43B9-833E-836B5BB031DE}">
      <dgm:prSet/>
      <dgm:spPr>
        <a:xfrm>
          <a:off x="773374" y="1378002"/>
          <a:ext cx="308177" cy="206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012"/>
              </a:lnTo>
              <a:lnTo>
                <a:pt x="308177" y="206101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zh-TW" altLang="en-US"/>
        </a:p>
      </dgm:t>
    </dgm:pt>
    <dgm:pt modelId="{DB1944B2-B396-4BFA-8B2E-426E60420DF7}" type="sibTrans" cxnId="{B7DBA26A-47E5-43B9-833E-836B5BB031DE}">
      <dgm:prSet/>
      <dgm:spPr/>
      <dgm:t>
        <a:bodyPr/>
        <a:lstStyle/>
        <a:p>
          <a:endParaRPr lang="zh-TW" altLang="en-US"/>
        </a:p>
      </dgm:t>
    </dgm:pt>
    <dgm:pt modelId="{B01EB426-F4CD-484A-BF68-22A6538506CD}" type="pres">
      <dgm:prSet presAssocID="{5660A85B-632B-4536-970A-D8153DC473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E372AD3-B2BD-48DD-906C-91FF97E89AA5}" type="pres">
      <dgm:prSet presAssocID="{35AD4141-AB88-491B-B25B-B5FC5156303A}" presName="hierRoot1" presStyleCnt="0">
        <dgm:presLayoutVars>
          <dgm:hierBranch val="init"/>
        </dgm:presLayoutVars>
      </dgm:prSet>
      <dgm:spPr/>
    </dgm:pt>
    <dgm:pt modelId="{4D328DDD-D259-4167-909F-D9F6F57630CB}" type="pres">
      <dgm:prSet presAssocID="{35AD4141-AB88-491B-B25B-B5FC5156303A}" presName="rootComposite1" presStyleCnt="0"/>
      <dgm:spPr/>
    </dgm:pt>
    <dgm:pt modelId="{2C12D50E-F03B-4874-BFBD-E15FD4975C2E}" type="pres">
      <dgm:prSet presAssocID="{35AD4141-AB88-491B-B25B-B5FC5156303A}" presName="rootText1" presStyleLbl="node0" presStyleIdx="0" presStyleCnt="1" custScaleX="442273" custScaleY="2896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F7A9FE-E608-4F0F-B2F6-2D330C804A51}" type="pres">
      <dgm:prSet presAssocID="{35AD4141-AB88-491B-B25B-B5FC5156303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BF30BB2-86EE-4DD1-A8DF-8AAEC634F653}" type="pres">
      <dgm:prSet presAssocID="{35AD4141-AB88-491B-B25B-B5FC5156303A}" presName="hierChild2" presStyleCnt="0"/>
      <dgm:spPr/>
    </dgm:pt>
    <dgm:pt modelId="{0C53A4F2-9609-48D3-B482-14AE596CFE9E}" type="pres">
      <dgm:prSet presAssocID="{B580F2ED-918C-4BEC-8325-C93F289DFD4C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4FCB76B1-AA17-4BD0-9EDC-D13488026A91}" type="pres">
      <dgm:prSet presAssocID="{62E03705-D46C-4C3C-ACDB-5E4637C9BAD1}" presName="hierRoot2" presStyleCnt="0">
        <dgm:presLayoutVars>
          <dgm:hierBranch val="init"/>
        </dgm:presLayoutVars>
      </dgm:prSet>
      <dgm:spPr/>
    </dgm:pt>
    <dgm:pt modelId="{65930AB0-8473-43AA-A939-B7BEAADAEAEF}" type="pres">
      <dgm:prSet presAssocID="{62E03705-D46C-4C3C-ACDB-5E4637C9BAD1}" presName="rootComposite" presStyleCnt="0"/>
      <dgm:spPr/>
    </dgm:pt>
    <dgm:pt modelId="{9A902F31-15A5-49DB-A06A-33DBB16EFC4B}" type="pres">
      <dgm:prSet presAssocID="{62E03705-D46C-4C3C-ACDB-5E4637C9BAD1}" presName="rootText" presStyleLbl="node2" presStyleIdx="0" presStyleCnt="2" custScaleX="359210" custScaleY="1487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6E7FF0-8607-48FE-9AD4-020CD3D209C2}" type="pres">
      <dgm:prSet presAssocID="{62E03705-D46C-4C3C-ACDB-5E4637C9BAD1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AB1B1840-FF9E-4799-8D34-634DC2A4AD41}" type="pres">
      <dgm:prSet presAssocID="{62E03705-D46C-4C3C-ACDB-5E4637C9BAD1}" presName="hierChild4" presStyleCnt="0"/>
      <dgm:spPr/>
    </dgm:pt>
    <dgm:pt modelId="{151782A7-F5EE-47B9-8EC5-F420952DF0C3}" type="pres">
      <dgm:prSet presAssocID="{47289E7A-F7F1-415A-8EFF-4CBD64403653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9C118E01-79D5-4FE5-B935-DE9C3BBB3661}" type="pres">
      <dgm:prSet presAssocID="{DDD85995-CBA9-41CC-B3F2-B3A1BFB8FE46}" presName="hierRoot2" presStyleCnt="0">
        <dgm:presLayoutVars>
          <dgm:hierBranch val="init"/>
        </dgm:presLayoutVars>
      </dgm:prSet>
      <dgm:spPr/>
    </dgm:pt>
    <dgm:pt modelId="{78FC12E1-9302-48B3-8BE7-23454DB4BC87}" type="pres">
      <dgm:prSet presAssocID="{DDD85995-CBA9-41CC-B3F2-B3A1BFB8FE46}" presName="rootComposite" presStyleCnt="0"/>
      <dgm:spPr/>
    </dgm:pt>
    <dgm:pt modelId="{5546B441-5F2C-4C07-BB01-AAD4B3350A78}" type="pres">
      <dgm:prSet presAssocID="{DDD85995-CBA9-41CC-B3F2-B3A1BFB8FE46}" presName="rootText" presStyleLbl="node3" presStyleIdx="0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498910-67C5-43FF-9960-50E01D20F851}" type="pres">
      <dgm:prSet presAssocID="{DDD85995-CBA9-41CC-B3F2-B3A1BFB8FE46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49F74A9F-063B-4BFB-A710-D794812563C8}" type="pres">
      <dgm:prSet presAssocID="{DDD85995-CBA9-41CC-B3F2-B3A1BFB8FE46}" presName="hierChild4" presStyleCnt="0"/>
      <dgm:spPr/>
    </dgm:pt>
    <dgm:pt modelId="{D7BF4731-54C8-4F37-8A58-051E97D9D916}" type="pres">
      <dgm:prSet presAssocID="{DDD85995-CBA9-41CC-B3F2-B3A1BFB8FE46}" presName="hierChild5" presStyleCnt="0"/>
      <dgm:spPr/>
    </dgm:pt>
    <dgm:pt modelId="{058A332E-1D0F-4E79-B564-1C319C0158E5}" type="pres">
      <dgm:prSet presAssocID="{56E04C02-CB09-4458-9172-BC4B2BEA2DC1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076BEA6A-1F08-460D-BA17-C19B3C5A89F3}" type="pres">
      <dgm:prSet presAssocID="{2475F7CB-CE7C-4B37-A1AA-C24BF27D906C}" presName="hierRoot2" presStyleCnt="0">
        <dgm:presLayoutVars>
          <dgm:hierBranch val="init"/>
        </dgm:presLayoutVars>
      </dgm:prSet>
      <dgm:spPr/>
    </dgm:pt>
    <dgm:pt modelId="{F1656B24-0501-40CA-92D0-875F5BA21EA9}" type="pres">
      <dgm:prSet presAssocID="{2475F7CB-CE7C-4B37-A1AA-C24BF27D906C}" presName="rootComposite" presStyleCnt="0"/>
      <dgm:spPr/>
    </dgm:pt>
    <dgm:pt modelId="{D174054B-7CE3-4000-AF9A-4F0B9E491FB2}" type="pres">
      <dgm:prSet presAssocID="{2475F7CB-CE7C-4B37-A1AA-C24BF27D906C}" presName="rootText" presStyleLbl="node3" presStyleIdx="1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39D13B-E624-4387-B002-0D1967C7677C}" type="pres">
      <dgm:prSet presAssocID="{2475F7CB-CE7C-4B37-A1AA-C24BF27D906C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868E04B1-3296-43D7-A7F9-E3C8D0E91CA2}" type="pres">
      <dgm:prSet presAssocID="{2475F7CB-CE7C-4B37-A1AA-C24BF27D906C}" presName="hierChild4" presStyleCnt="0"/>
      <dgm:spPr/>
    </dgm:pt>
    <dgm:pt modelId="{A1C0C5E2-0A18-4402-A708-7880C90015D9}" type="pres">
      <dgm:prSet presAssocID="{2475F7CB-CE7C-4B37-A1AA-C24BF27D906C}" presName="hierChild5" presStyleCnt="0"/>
      <dgm:spPr/>
    </dgm:pt>
    <dgm:pt modelId="{86BCBDC1-3C2A-4B2F-8C88-72E3DA4616A3}" type="pres">
      <dgm:prSet presAssocID="{DF358C08-D0BB-44F3-8B3C-9B9C7F3FCF41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1E6AB9D3-D7D2-4A8D-9FFB-225CB81E28DF}" type="pres">
      <dgm:prSet presAssocID="{47E11CC4-2F4D-43F0-AECE-D6992A478C6A}" presName="hierRoot2" presStyleCnt="0">
        <dgm:presLayoutVars>
          <dgm:hierBranch val="init"/>
        </dgm:presLayoutVars>
      </dgm:prSet>
      <dgm:spPr/>
    </dgm:pt>
    <dgm:pt modelId="{BA456441-8936-42A8-B7AB-19D56FE0FB66}" type="pres">
      <dgm:prSet presAssocID="{47E11CC4-2F4D-43F0-AECE-D6992A478C6A}" presName="rootComposite" presStyleCnt="0"/>
      <dgm:spPr/>
    </dgm:pt>
    <dgm:pt modelId="{0660BBE4-D043-4E98-8681-AA5684D8DFE3}" type="pres">
      <dgm:prSet presAssocID="{47E11CC4-2F4D-43F0-AECE-D6992A478C6A}" presName="rootText" presStyleLbl="node3" presStyleIdx="2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1910A8-6DEC-497A-8265-9E58865A5009}" type="pres">
      <dgm:prSet presAssocID="{47E11CC4-2F4D-43F0-AECE-D6992A478C6A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DCA52C10-0EAF-48A7-B5F0-B49AD1C9594F}" type="pres">
      <dgm:prSet presAssocID="{47E11CC4-2F4D-43F0-AECE-D6992A478C6A}" presName="hierChild4" presStyleCnt="0"/>
      <dgm:spPr/>
    </dgm:pt>
    <dgm:pt modelId="{4937E25B-D492-47AA-8304-80C4E85A0151}" type="pres">
      <dgm:prSet presAssocID="{47E11CC4-2F4D-43F0-AECE-D6992A478C6A}" presName="hierChild5" presStyleCnt="0"/>
      <dgm:spPr/>
    </dgm:pt>
    <dgm:pt modelId="{B4411570-F9B1-4E96-AD0D-3CA94DCF54FA}" type="pres">
      <dgm:prSet presAssocID="{E02B86E5-0D76-4816-BE80-F09509FD49F8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0C458E74-C209-436F-BA06-2C07CFAB54C0}" type="pres">
      <dgm:prSet presAssocID="{48EC93C2-1CD2-4E36-A9D6-A6A75A0CBF17}" presName="hierRoot2" presStyleCnt="0">
        <dgm:presLayoutVars>
          <dgm:hierBranch val="init"/>
        </dgm:presLayoutVars>
      </dgm:prSet>
      <dgm:spPr/>
    </dgm:pt>
    <dgm:pt modelId="{0C48583E-2322-486C-A19C-0E95C326C98A}" type="pres">
      <dgm:prSet presAssocID="{48EC93C2-1CD2-4E36-A9D6-A6A75A0CBF17}" presName="rootComposite" presStyleCnt="0"/>
      <dgm:spPr/>
    </dgm:pt>
    <dgm:pt modelId="{905B819F-6026-45B6-91C5-CACCD005B081}" type="pres">
      <dgm:prSet presAssocID="{48EC93C2-1CD2-4E36-A9D6-A6A75A0CBF17}" presName="rootText" presStyleLbl="node3" presStyleIdx="3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D7D623-B3BA-4383-97CE-D3F8B77728B8}" type="pres">
      <dgm:prSet presAssocID="{48EC93C2-1CD2-4E36-A9D6-A6A75A0CBF17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65B97A44-77EC-441E-A8EE-A19F562804A7}" type="pres">
      <dgm:prSet presAssocID="{48EC93C2-1CD2-4E36-A9D6-A6A75A0CBF17}" presName="hierChild4" presStyleCnt="0"/>
      <dgm:spPr/>
    </dgm:pt>
    <dgm:pt modelId="{5A885CE5-C3BA-428A-A186-2BF4F05CCEC7}" type="pres">
      <dgm:prSet presAssocID="{48EC93C2-1CD2-4E36-A9D6-A6A75A0CBF17}" presName="hierChild5" presStyleCnt="0"/>
      <dgm:spPr/>
    </dgm:pt>
    <dgm:pt modelId="{665BE3F6-6FB6-42B4-9141-ECC2BA9CD606}" type="pres">
      <dgm:prSet presAssocID="{5325B79A-660E-44B5-984B-90AE8D70F76A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FECA0D44-0B03-4847-A6C2-0BAFE87A7906}" type="pres">
      <dgm:prSet presAssocID="{C298B1B6-479D-4EBD-90CF-9B3AF5B42B27}" presName="hierRoot2" presStyleCnt="0">
        <dgm:presLayoutVars>
          <dgm:hierBranch val="init"/>
        </dgm:presLayoutVars>
      </dgm:prSet>
      <dgm:spPr/>
    </dgm:pt>
    <dgm:pt modelId="{7F7F932D-D1FB-47BE-AD85-BBDEB6D82509}" type="pres">
      <dgm:prSet presAssocID="{C298B1B6-479D-4EBD-90CF-9B3AF5B42B27}" presName="rootComposite" presStyleCnt="0"/>
      <dgm:spPr/>
    </dgm:pt>
    <dgm:pt modelId="{3FA7C486-EF67-4C6E-B2FB-7ED0F6C186A5}" type="pres">
      <dgm:prSet presAssocID="{C298B1B6-479D-4EBD-90CF-9B3AF5B42B27}" presName="rootText" presStyleLbl="node3" presStyleIdx="4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3E7F83-8D1D-438C-A736-3B5AA473C5BB}" type="pres">
      <dgm:prSet presAssocID="{C298B1B6-479D-4EBD-90CF-9B3AF5B42B27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806965F4-B07B-49F2-B050-2A8A142BF94E}" type="pres">
      <dgm:prSet presAssocID="{C298B1B6-479D-4EBD-90CF-9B3AF5B42B27}" presName="hierChild4" presStyleCnt="0"/>
      <dgm:spPr/>
    </dgm:pt>
    <dgm:pt modelId="{F3E805FC-5182-4343-9A7F-A0CDCD7CC732}" type="pres">
      <dgm:prSet presAssocID="{C298B1B6-479D-4EBD-90CF-9B3AF5B42B27}" presName="hierChild5" presStyleCnt="0"/>
      <dgm:spPr/>
    </dgm:pt>
    <dgm:pt modelId="{A81ED892-61BF-4013-991B-D81DF03BD2C4}" type="pres">
      <dgm:prSet presAssocID="{82156977-1130-42D1-A022-01929A1A85FF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8E7BCE3A-E32D-4BA2-B529-A86B2B49516D}" type="pres">
      <dgm:prSet presAssocID="{E44F2AF3-F9EB-4377-BFF9-32E81C211D8F}" presName="hierRoot2" presStyleCnt="0">
        <dgm:presLayoutVars>
          <dgm:hierBranch val="init"/>
        </dgm:presLayoutVars>
      </dgm:prSet>
      <dgm:spPr/>
    </dgm:pt>
    <dgm:pt modelId="{1CBA021D-C178-45E8-89A1-60AE05EC1CF4}" type="pres">
      <dgm:prSet presAssocID="{E44F2AF3-F9EB-4377-BFF9-32E81C211D8F}" presName="rootComposite" presStyleCnt="0"/>
      <dgm:spPr/>
    </dgm:pt>
    <dgm:pt modelId="{3E7EE628-5C3E-4716-89DE-22E424960D2D}" type="pres">
      <dgm:prSet presAssocID="{E44F2AF3-F9EB-4377-BFF9-32E81C211D8F}" presName="rootText" presStyleLbl="node3" presStyleIdx="5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A28BAA-859C-49B7-AE27-FE13667244D1}" type="pres">
      <dgm:prSet presAssocID="{E44F2AF3-F9EB-4377-BFF9-32E81C211D8F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F2C78078-C715-4D87-B6BB-951C617C01CA}" type="pres">
      <dgm:prSet presAssocID="{E44F2AF3-F9EB-4377-BFF9-32E81C211D8F}" presName="hierChild4" presStyleCnt="0"/>
      <dgm:spPr/>
    </dgm:pt>
    <dgm:pt modelId="{A1D21467-9D18-4A28-8A78-EB43CFAB5606}" type="pres">
      <dgm:prSet presAssocID="{E44F2AF3-F9EB-4377-BFF9-32E81C211D8F}" presName="hierChild5" presStyleCnt="0"/>
      <dgm:spPr/>
    </dgm:pt>
    <dgm:pt modelId="{77039013-F737-4EDE-9982-03A45C69AFA6}" type="pres">
      <dgm:prSet presAssocID="{0FA4FE30-9D13-4434-A405-F081A47273B8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0EA5DDE3-D28C-4482-99D8-D1A90643BC94}" type="pres">
      <dgm:prSet presAssocID="{58608904-493A-434A-AB01-5AB1FAEE33A8}" presName="hierRoot2" presStyleCnt="0">
        <dgm:presLayoutVars>
          <dgm:hierBranch val="init"/>
        </dgm:presLayoutVars>
      </dgm:prSet>
      <dgm:spPr/>
    </dgm:pt>
    <dgm:pt modelId="{E3545034-C263-4621-AA90-39628AA93B81}" type="pres">
      <dgm:prSet presAssocID="{58608904-493A-434A-AB01-5AB1FAEE33A8}" presName="rootComposite" presStyleCnt="0"/>
      <dgm:spPr/>
    </dgm:pt>
    <dgm:pt modelId="{D87334DE-A5EC-4506-9F7E-65F6794D8CEB}" type="pres">
      <dgm:prSet presAssocID="{58608904-493A-434A-AB01-5AB1FAEE33A8}" presName="rootText" presStyleLbl="node3" presStyleIdx="6" presStyleCnt="9" custScaleX="184009" custScaleY="2378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6B1B996-B4ED-4C58-86B3-CE0D16B12A92}" type="pres">
      <dgm:prSet presAssocID="{58608904-493A-434A-AB01-5AB1FAEE33A8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8379A4CC-ACBF-43C0-ABC2-67BA8446C93B}" type="pres">
      <dgm:prSet presAssocID="{58608904-493A-434A-AB01-5AB1FAEE33A8}" presName="hierChild4" presStyleCnt="0"/>
      <dgm:spPr/>
    </dgm:pt>
    <dgm:pt modelId="{6EF0273E-4B52-4157-84D8-FF4C32E77A9A}" type="pres">
      <dgm:prSet presAssocID="{58608904-493A-434A-AB01-5AB1FAEE33A8}" presName="hierChild5" presStyleCnt="0"/>
      <dgm:spPr/>
    </dgm:pt>
    <dgm:pt modelId="{6756CDA0-D506-4FE0-9449-BE13F2B9D592}" type="pres">
      <dgm:prSet presAssocID="{62E03705-D46C-4C3C-ACDB-5E4637C9BAD1}" presName="hierChild5" presStyleCnt="0"/>
      <dgm:spPr/>
    </dgm:pt>
    <dgm:pt modelId="{EDFE3CE6-FD20-4DFB-B255-57A75D0BA363}" type="pres">
      <dgm:prSet presAssocID="{5C6FFEEF-6811-4113-AC03-05B97BC0152F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0F26B381-BFB3-4639-8017-C7FD93F357F4}" type="pres">
      <dgm:prSet presAssocID="{BA6F9BB5-0876-450D-BA2C-110567C3B797}" presName="hierRoot2" presStyleCnt="0">
        <dgm:presLayoutVars>
          <dgm:hierBranch val="init"/>
        </dgm:presLayoutVars>
      </dgm:prSet>
      <dgm:spPr/>
    </dgm:pt>
    <dgm:pt modelId="{8F97C73D-D5D2-488E-B6B7-7A50391B5BC7}" type="pres">
      <dgm:prSet presAssocID="{BA6F9BB5-0876-450D-BA2C-110567C3B797}" presName="rootComposite" presStyleCnt="0"/>
      <dgm:spPr/>
    </dgm:pt>
    <dgm:pt modelId="{8EEA9E03-33B6-4BCB-8D26-DAF41584F545}" type="pres">
      <dgm:prSet presAssocID="{BA6F9BB5-0876-450D-BA2C-110567C3B797}" presName="rootText" presStyleLbl="node2" presStyleIdx="1" presStyleCnt="2" custScaleX="379328" custScaleY="155716" custLinFactNeighborX="5958" custLinFactNeighborY="-39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2F2193-064E-4A1D-AAF8-616A460AF7DB}" type="pres">
      <dgm:prSet presAssocID="{BA6F9BB5-0876-450D-BA2C-110567C3B797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6133EAE0-5092-4ACC-A8C9-62C45F5A9158}" type="pres">
      <dgm:prSet presAssocID="{BA6F9BB5-0876-450D-BA2C-110567C3B797}" presName="hierChild4" presStyleCnt="0"/>
      <dgm:spPr/>
    </dgm:pt>
    <dgm:pt modelId="{13A3CBFC-84E1-43A7-B758-C473A3299596}" type="pres">
      <dgm:prSet presAssocID="{F5407180-775F-46A2-981A-6CF90D3672B1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FBB379C1-8DDD-4DBC-B860-F71FF895D12B}" type="pres">
      <dgm:prSet presAssocID="{D23AEA0D-0EF1-4AC3-A74C-59C2FF6BAA71}" presName="hierRoot2" presStyleCnt="0">
        <dgm:presLayoutVars>
          <dgm:hierBranch val="init"/>
        </dgm:presLayoutVars>
      </dgm:prSet>
      <dgm:spPr/>
    </dgm:pt>
    <dgm:pt modelId="{28E76492-B430-4590-A34C-9873697F583D}" type="pres">
      <dgm:prSet presAssocID="{D23AEA0D-0EF1-4AC3-A74C-59C2FF6BAA71}" presName="rootComposite" presStyleCnt="0"/>
      <dgm:spPr/>
    </dgm:pt>
    <dgm:pt modelId="{E607B5D7-0C9F-4C63-B737-7F2D671730DE}" type="pres">
      <dgm:prSet presAssocID="{D23AEA0D-0EF1-4AC3-A74C-59C2FF6BAA71}" presName="rootText" presStyleLbl="node3" presStyleIdx="7" presStyleCnt="9" custScaleX="254799" custScaleY="18634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2AF7B1-0019-4B4C-A5B8-1469F4DE19F9}" type="pres">
      <dgm:prSet presAssocID="{D23AEA0D-0EF1-4AC3-A74C-59C2FF6BAA71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90A707F5-D1BA-4489-9241-5E1FBC760518}" type="pres">
      <dgm:prSet presAssocID="{D23AEA0D-0EF1-4AC3-A74C-59C2FF6BAA71}" presName="hierChild4" presStyleCnt="0"/>
      <dgm:spPr/>
    </dgm:pt>
    <dgm:pt modelId="{17981F2A-3AE4-4D1E-A51E-120359643049}" type="pres">
      <dgm:prSet presAssocID="{D23AEA0D-0EF1-4AC3-A74C-59C2FF6BAA71}" presName="hierChild5" presStyleCnt="0"/>
      <dgm:spPr/>
    </dgm:pt>
    <dgm:pt modelId="{3ED95F23-F88B-464C-A370-250E03D7D564}" type="pres">
      <dgm:prSet presAssocID="{92FAFE6B-B3A5-491F-86F2-BC08E8B4B4E6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4C04A516-CBC7-456B-8FC0-283B41DB47A8}" type="pres">
      <dgm:prSet presAssocID="{2D83C0D1-2613-4164-BAA3-D2E5F6624C6D}" presName="hierRoot2" presStyleCnt="0">
        <dgm:presLayoutVars>
          <dgm:hierBranch val="init"/>
        </dgm:presLayoutVars>
      </dgm:prSet>
      <dgm:spPr/>
    </dgm:pt>
    <dgm:pt modelId="{D6AD0E30-98F6-4412-9D87-F5FEB34E958A}" type="pres">
      <dgm:prSet presAssocID="{2D83C0D1-2613-4164-BAA3-D2E5F6624C6D}" presName="rootComposite" presStyleCnt="0"/>
      <dgm:spPr/>
    </dgm:pt>
    <dgm:pt modelId="{F83450D8-B053-4689-AA58-58C77D4BCAEC}" type="pres">
      <dgm:prSet presAssocID="{2D83C0D1-2613-4164-BAA3-D2E5F6624C6D}" presName="rootText" presStyleLbl="node3" presStyleIdx="8" presStyleCnt="9" custScaleX="257793" custScaleY="1826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777D33B-1ACA-45A1-8598-F6E414E41A2E}" type="pres">
      <dgm:prSet presAssocID="{2D83C0D1-2613-4164-BAA3-D2E5F6624C6D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3A771563-5FB2-47E6-847B-77B52CAF9D62}" type="pres">
      <dgm:prSet presAssocID="{2D83C0D1-2613-4164-BAA3-D2E5F6624C6D}" presName="hierChild4" presStyleCnt="0"/>
      <dgm:spPr/>
    </dgm:pt>
    <dgm:pt modelId="{164E5DE9-7B54-4E14-AD41-11849E45A22A}" type="pres">
      <dgm:prSet presAssocID="{2D83C0D1-2613-4164-BAA3-D2E5F6624C6D}" presName="hierChild5" presStyleCnt="0"/>
      <dgm:spPr/>
    </dgm:pt>
    <dgm:pt modelId="{B62C6405-E3C6-431C-8E51-2EDECA61F3D9}" type="pres">
      <dgm:prSet presAssocID="{BA6F9BB5-0876-450D-BA2C-110567C3B797}" presName="hierChild5" presStyleCnt="0"/>
      <dgm:spPr/>
    </dgm:pt>
    <dgm:pt modelId="{193E295A-58AA-4643-9F3A-3E578AC3E120}" type="pres">
      <dgm:prSet presAssocID="{35AD4141-AB88-491B-B25B-B5FC5156303A}" presName="hierChild3" presStyleCnt="0"/>
      <dgm:spPr/>
    </dgm:pt>
  </dgm:ptLst>
  <dgm:cxnLst>
    <dgm:cxn modelId="{F5C70FB7-ED91-4FAF-98F9-F1873738AB40}" type="presOf" srcId="{48EC93C2-1CD2-4E36-A9D6-A6A75A0CBF17}" destId="{905B819F-6026-45B6-91C5-CACCD005B081}" srcOrd="0" destOrd="0" presId="urn:microsoft.com/office/officeart/2005/8/layout/orgChart1"/>
    <dgm:cxn modelId="{1EE86C11-729C-4936-98F2-5F75B7216F86}" type="presOf" srcId="{DF358C08-D0BB-44F3-8B3C-9B9C7F3FCF41}" destId="{86BCBDC1-3C2A-4B2F-8C88-72E3DA4616A3}" srcOrd="0" destOrd="0" presId="urn:microsoft.com/office/officeart/2005/8/layout/orgChart1"/>
    <dgm:cxn modelId="{82F33771-E735-4C0A-A65C-53AA3D2DCD40}" type="presOf" srcId="{82156977-1130-42D1-A022-01929A1A85FF}" destId="{A81ED892-61BF-4013-991B-D81DF03BD2C4}" srcOrd="0" destOrd="0" presId="urn:microsoft.com/office/officeart/2005/8/layout/orgChart1"/>
    <dgm:cxn modelId="{9054344A-B108-4EFF-B66F-767C3754D3C0}" srcId="{35AD4141-AB88-491B-B25B-B5FC5156303A}" destId="{BA6F9BB5-0876-450D-BA2C-110567C3B797}" srcOrd="1" destOrd="0" parTransId="{5C6FFEEF-6811-4113-AC03-05B97BC0152F}" sibTransId="{DB2BAA8D-B0DE-4348-A35A-89805F30D1A0}"/>
    <dgm:cxn modelId="{CDE1DA3B-4415-4E9F-9A81-5216A2B4AC1F}" type="presOf" srcId="{C298B1B6-479D-4EBD-90CF-9B3AF5B42B27}" destId="{253E7F83-8D1D-438C-A736-3B5AA473C5BB}" srcOrd="1" destOrd="0" presId="urn:microsoft.com/office/officeart/2005/8/layout/orgChart1"/>
    <dgm:cxn modelId="{1641D093-7122-4813-A4DC-AA90ED5B2583}" srcId="{62E03705-D46C-4C3C-ACDB-5E4637C9BAD1}" destId="{C298B1B6-479D-4EBD-90CF-9B3AF5B42B27}" srcOrd="4" destOrd="0" parTransId="{5325B79A-660E-44B5-984B-90AE8D70F76A}" sibTransId="{CD018B96-A177-4C93-A5F9-B28D807217D0}"/>
    <dgm:cxn modelId="{AFADA148-3DBA-4F3E-B0E7-4CCE700F142F}" type="presOf" srcId="{C298B1B6-479D-4EBD-90CF-9B3AF5B42B27}" destId="{3FA7C486-EF67-4C6E-B2FB-7ED0F6C186A5}" srcOrd="0" destOrd="0" presId="urn:microsoft.com/office/officeart/2005/8/layout/orgChart1"/>
    <dgm:cxn modelId="{135F9614-D809-4953-A963-86B79FA100D7}" type="presOf" srcId="{58608904-493A-434A-AB01-5AB1FAEE33A8}" destId="{76B1B996-B4ED-4C58-86B3-CE0D16B12A92}" srcOrd="1" destOrd="0" presId="urn:microsoft.com/office/officeart/2005/8/layout/orgChart1"/>
    <dgm:cxn modelId="{14FEA067-85A8-4065-B3C7-C6BFE2F8512C}" type="presOf" srcId="{47E11CC4-2F4D-43F0-AECE-D6992A478C6A}" destId="{561910A8-6DEC-497A-8265-9E58865A5009}" srcOrd="1" destOrd="0" presId="urn:microsoft.com/office/officeart/2005/8/layout/orgChart1"/>
    <dgm:cxn modelId="{5F5CC612-0A88-47DB-A191-EC9036FA71F2}" type="presOf" srcId="{5C6FFEEF-6811-4113-AC03-05B97BC0152F}" destId="{EDFE3CE6-FD20-4DFB-B255-57A75D0BA363}" srcOrd="0" destOrd="0" presId="urn:microsoft.com/office/officeart/2005/8/layout/orgChart1"/>
    <dgm:cxn modelId="{D3DF8783-6053-4C53-ACBF-23914F5F3574}" type="presOf" srcId="{62E03705-D46C-4C3C-ACDB-5E4637C9BAD1}" destId="{9A902F31-15A5-49DB-A06A-33DBB16EFC4B}" srcOrd="0" destOrd="0" presId="urn:microsoft.com/office/officeart/2005/8/layout/orgChart1"/>
    <dgm:cxn modelId="{595E6467-3F85-493B-9850-ABB4FCA19E58}" srcId="{5660A85B-632B-4536-970A-D8153DC4733C}" destId="{35AD4141-AB88-491B-B25B-B5FC5156303A}" srcOrd="0" destOrd="0" parTransId="{3DEDC8E9-EB1E-419E-946D-84383901FB25}" sibTransId="{837E96F2-5D82-4368-83BD-32AF46F4268E}"/>
    <dgm:cxn modelId="{83726E09-0D8F-4EA5-95F3-2702223DE6BA}" type="presOf" srcId="{56E04C02-CB09-4458-9172-BC4B2BEA2DC1}" destId="{058A332E-1D0F-4E79-B564-1C319C0158E5}" srcOrd="0" destOrd="0" presId="urn:microsoft.com/office/officeart/2005/8/layout/orgChart1"/>
    <dgm:cxn modelId="{E69AA301-C950-4863-889E-FBA08626907E}" type="presOf" srcId="{0FA4FE30-9D13-4434-A405-F081A47273B8}" destId="{77039013-F737-4EDE-9982-03A45C69AFA6}" srcOrd="0" destOrd="0" presId="urn:microsoft.com/office/officeart/2005/8/layout/orgChart1"/>
    <dgm:cxn modelId="{EEEB1A12-ACB0-43F2-B164-F8FC88FEF67A}" type="presOf" srcId="{58608904-493A-434A-AB01-5AB1FAEE33A8}" destId="{D87334DE-A5EC-4506-9F7E-65F6794D8CEB}" srcOrd="0" destOrd="0" presId="urn:microsoft.com/office/officeart/2005/8/layout/orgChart1"/>
    <dgm:cxn modelId="{039CFB51-3BD6-45C8-8C4A-7A73486A02A1}" type="presOf" srcId="{BA6F9BB5-0876-450D-BA2C-110567C3B797}" destId="{8EEA9E03-33B6-4BCB-8D26-DAF41584F545}" srcOrd="0" destOrd="0" presId="urn:microsoft.com/office/officeart/2005/8/layout/orgChart1"/>
    <dgm:cxn modelId="{B3F900A4-69CE-4B65-B842-BF2917AE12C1}" type="presOf" srcId="{62E03705-D46C-4C3C-ACDB-5E4637C9BAD1}" destId="{1C6E7FF0-8607-48FE-9AD4-020CD3D209C2}" srcOrd="1" destOrd="0" presId="urn:microsoft.com/office/officeart/2005/8/layout/orgChart1"/>
    <dgm:cxn modelId="{1C226310-4797-4ACD-AF5E-AC8448796271}" type="presOf" srcId="{B580F2ED-918C-4BEC-8325-C93F289DFD4C}" destId="{0C53A4F2-9609-48D3-B482-14AE596CFE9E}" srcOrd="0" destOrd="0" presId="urn:microsoft.com/office/officeart/2005/8/layout/orgChart1"/>
    <dgm:cxn modelId="{C5AE2E0C-2C98-41ED-9127-3A0D9DFFFB7F}" srcId="{35AD4141-AB88-491B-B25B-B5FC5156303A}" destId="{62E03705-D46C-4C3C-ACDB-5E4637C9BAD1}" srcOrd="0" destOrd="0" parTransId="{B580F2ED-918C-4BEC-8325-C93F289DFD4C}" sibTransId="{B46D8EFA-6314-4914-B192-7B7B27E078CE}"/>
    <dgm:cxn modelId="{EA07247B-D7DD-4F3C-907A-D6D713008DC3}" srcId="{BA6F9BB5-0876-450D-BA2C-110567C3B797}" destId="{2D83C0D1-2613-4164-BAA3-D2E5F6624C6D}" srcOrd="1" destOrd="0" parTransId="{92FAFE6B-B3A5-491F-86F2-BC08E8B4B4E6}" sibTransId="{48C6F9E2-6CFD-47CE-9651-23F1051B998B}"/>
    <dgm:cxn modelId="{4B606F5C-1767-4FDE-93A1-CF76188FB4AC}" srcId="{62E03705-D46C-4C3C-ACDB-5E4637C9BAD1}" destId="{48EC93C2-1CD2-4E36-A9D6-A6A75A0CBF17}" srcOrd="3" destOrd="0" parTransId="{E02B86E5-0D76-4816-BE80-F09509FD49F8}" sibTransId="{62638A6F-CABB-4E1A-BB05-54FBA2DA70C5}"/>
    <dgm:cxn modelId="{CEB3BED7-9DF3-4844-8F23-654A2112D2FA}" type="presOf" srcId="{2475F7CB-CE7C-4B37-A1AA-C24BF27D906C}" destId="{D174054B-7CE3-4000-AF9A-4F0B9E491FB2}" srcOrd="0" destOrd="0" presId="urn:microsoft.com/office/officeart/2005/8/layout/orgChart1"/>
    <dgm:cxn modelId="{2CA5BC33-E35C-46A7-8A2D-207D54862BF8}" type="presOf" srcId="{47289E7A-F7F1-415A-8EFF-4CBD64403653}" destId="{151782A7-F5EE-47B9-8EC5-F420952DF0C3}" srcOrd="0" destOrd="0" presId="urn:microsoft.com/office/officeart/2005/8/layout/orgChart1"/>
    <dgm:cxn modelId="{FCD849D1-EA43-4451-B450-0F12B24586E0}" srcId="{62E03705-D46C-4C3C-ACDB-5E4637C9BAD1}" destId="{E44F2AF3-F9EB-4377-BFF9-32E81C211D8F}" srcOrd="5" destOrd="0" parTransId="{82156977-1130-42D1-A022-01929A1A85FF}" sibTransId="{936F5D1E-2812-4372-93A6-486F629D59E7}"/>
    <dgm:cxn modelId="{E6CB6F6E-B91E-4F5A-A39C-191C66E4A5F1}" type="presOf" srcId="{E02B86E5-0D76-4816-BE80-F09509FD49F8}" destId="{B4411570-F9B1-4E96-AD0D-3CA94DCF54FA}" srcOrd="0" destOrd="0" presId="urn:microsoft.com/office/officeart/2005/8/layout/orgChart1"/>
    <dgm:cxn modelId="{DC577CB0-0964-4325-BDBB-391B3D290FAC}" type="presOf" srcId="{DDD85995-CBA9-41CC-B3F2-B3A1BFB8FE46}" destId="{56498910-67C5-43FF-9960-50E01D20F851}" srcOrd="1" destOrd="0" presId="urn:microsoft.com/office/officeart/2005/8/layout/orgChart1"/>
    <dgm:cxn modelId="{1913579C-5A10-432F-BCED-4958921C684B}" type="presOf" srcId="{E44F2AF3-F9EB-4377-BFF9-32E81C211D8F}" destId="{DDA28BAA-859C-49B7-AE27-FE13667244D1}" srcOrd="1" destOrd="0" presId="urn:microsoft.com/office/officeart/2005/8/layout/orgChart1"/>
    <dgm:cxn modelId="{97ACA97B-4191-4515-9DE4-93C2DB94BAAA}" type="presOf" srcId="{35AD4141-AB88-491B-B25B-B5FC5156303A}" destId="{2C12D50E-F03B-4874-BFBD-E15FD4975C2E}" srcOrd="0" destOrd="0" presId="urn:microsoft.com/office/officeart/2005/8/layout/orgChart1"/>
    <dgm:cxn modelId="{5A443990-265B-42F2-8CDE-DA4CFD7244C0}" type="presOf" srcId="{BA6F9BB5-0876-450D-BA2C-110567C3B797}" destId="{282F2193-064E-4A1D-AAF8-616A460AF7DB}" srcOrd="1" destOrd="0" presId="urn:microsoft.com/office/officeart/2005/8/layout/orgChart1"/>
    <dgm:cxn modelId="{9635F62E-457C-4E3A-B53D-60D260DAD760}" type="presOf" srcId="{5325B79A-660E-44B5-984B-90AE8D70F76A}" destId="{665BE3F6-6FB6-42B4-9141-ECC2BA9CD606}" srcOrd="0" destOrd="0" presId="urn:microsoft.com/office/officeart/2005/8/layout/orgChart1"/>
    <dgm:cxn modelId="{3BF1DF39-A85B-49DE-9687-D4854C1335F5}" srcId="{BA6F9BB5-0876-450D-BA2C-110567C3B797}" destId="{D23AEA0D-0EF1-4AC3-A74C-59C2FF6BAA71}" srcOrd="0" destOrd="0" parTransId="{F5407180-775F-46A2-981A-6CF90D3672B1}" sibTransId="{F868860B-CB99-43BF-BBA2-28BA2AC0DD7D}"/>
    <dgm:cxn modelId="{56384F42-0446-46C1-8839-7AC25CC85A32}" type="presOf" srcId="{D23AEA0D-0EF1-4AC3-A74C-59C2FF6BAA71}" destId="{B72AF7B1-0019-4B4C-A5B8-1469F4DE19F9}" srcOrd="1" destOrd="0" presId="urn:microsoft.com/office/officeart/2005/8/layout/orgChart1"/>
    <dgm:cxn modelId="{AC0796AA-4444-4D20-B46D-4E35D38F71B2}" type="presOf" srcId="{47E11CC4-2F4D-43F0-AECE-D6992A478C6A}" destId="{0660BBE4-D043-4E98-8681-AA5684D8DFE3}" srcOrd="0" destOrd="0" presId="urn:microsoft.com/office/officeart/2005/8/layout/orgChart1"/>
    <dgm:cxn modelId="{B7DBA26A-47E5-43B9-833E-836B5BB031DE}" srcId="{62E03705-D46C-4C3C-ACDB-5E4637C9BAD1}" destId="{47E11CC4-2F4D-43F0-AECE-D6992A478C6A}" srcOrd="2" destOrd="0" parTransId="{DF358C08-D0BB-44F3-8B3C-9B9C7F3FCF41}" sibTransId="{DB1944B2-B396-4BFA-8B2E-426E60420DF7}"/>
    <dgm:cxn modelId="{1F971CB2-C544-45B3-BA7D-D2A309B36DA8}" type="presOf" srcId="{2D83C0D1-2613-4164-BAA3-D2E5F6624C6D}" destId="{F83450D8-B053-4689-AA58-58C77D4BCAEC}" srcOrd="0" destOrd="0" presId="urn:microsoft.com/office/officeart/2005/8/layout/orgChart1"/>
    <dgm:cxn modelId="{472F72AA-E383-40B5-8788-A09D133FF5D6}" type="presOf" srcId="{48EC93C2-1CD2-4E36-A9D6-A6A75A0CBF17}" destId="{B4D7D623-B3BA-4383-97CE-D3F8B77728B8}" srcOrd="1" destOrd="0" presId="urn:microsoft.com/office/officeart/2005/8/layout/orgChart1"/>
    <dgm:cxn modelId="{39694770-62D9-4A19-9244-A4496D3FA6B5}" type="presOf" srcId="{2D83C0D1-2613-4164-BAA3-D2E5F6624C6D}" destId="{9777D33B-1ACA-45A1-8598-F6E414E41A2E}" srcOrd="1" destOrd="0" presId="urn:microsoft.com/office/officeart/2005/8/layout/orgChart1"/>
    <dgm:cxn modelId="{45ADC5E9-5A5F-4927-9595-AD6A72B2ACA2}" srcId="{62E03705-D46C-4C3C-ACDB-5E4637C9BAD1}" destId="{58608904-493A-434A-AB01-5AB1FAEE33A8}" srcOrd="6" destOrd="0" parTransId="{0FA4FE30-9D13-4434-A405-F081A47273B8}" sibTransId="{4169144A-0DA2-4206-AC10-4359F9120437}"/>
    <dgm:cxn modelId="{5E209340-FF8C-4C59-8596-C663E3690358}" type="presOf" srcId="{35AD4141-AB88-491B-B25B-B5FC5156303A}" destId="{C1F7A9FE-E608-4F0F-B2F6-2D330C804A51}" srcOrd="1" destOrd="0" presId="urn:microsoft.com/office/officeart/2005/8/layout/orgChart1"/>
    <dgm:cxn modelId="{B68230F9-07A3-477B-A82F-A5B356C68D5C}" srcId="{62E03705-D46C-4C3C-ACDB-5E4637C9BAD1}" destId="{2475F7CB-CE7C-4B37-A1AA-C24BF27D906C}" srcOrd="1" destOrd="0" parTransId="{56E04C02-CB09-4458-9172-BC4B2BEA2DC1}" sibTransId="{40F174AE-8A7F-4813-90C1-B3C00E70C465}"/>
    <dgm:cxn modelId="{BADDBD81-3C0B-42B6-9AC9-1A105622880C}" type="presOf" srcId="{D23AEA0D-0EF1-4AC3-A74C-59C2FF6BAA71}" destId="{E607B5D7-0C9F-4C63-B737-7F2D671730DE}" srcOrd="0" destOrd="0" presId="urn:microsoft.com/office/officeart/2005/8/layout/orgChart1"/>
    <dgm:cxn modelId="{6F82BDD2-447E-4B51-AE10-7448C9964A34}" type="presOf" srcId="{5660A85B-632B-4536-970A-D8153DC4733C}" destId="{B01EB426-F4CD-484A-BF68-22A6538506CD}" srcOrd="0" destOrd="0" presId="urn:microsoft.com/office/officeart/2005/8/layout/orgChart1"/>
    <dgm:cxn modelId="{ECE74AB3-1E3B-41CF-8635-015A4BC58F33}" type="presOf" srcId="{E44F2AF3-F9EB-4377-BFF9-32E81C211D8F}" destId="{3E7EE628-5C3E-4716-89DE-22E424960D2D}" srcOrd="0" destOrd="0" presId="urn:microsoft.com/office/officeart/2005/8/layout/orgChart1"/>
    <dgm:cxn modelId="{EDDA3267-C0DB-4BB1-B8DC-E53D0AE74A84}" type="presOf" srcId="{F5407180-775F-46A2-981A-6CF90D3672B1}" destId="{13A3CBFC-84E1-43A7-B758-C473A3299596}" srcOrd="0" destOrd="0" presId="urn:microsoft.com/office/officeart/2005/8/layout/orgChart1"/>
    <dgm:cxn modelId="{AFAC3F4C-9BB7-4188-8699-241C43515566}" type="presOf" srcId="{2475F7CB-CE7C-4B37-A1AA-C24BF27D906C}" destId="{A339D13B-E624-4387-B002-0D1967C7677C}" srcOrd="1" destOrd="0" presId="urn:microsoft.com/office/officeart/2005/8/layout/orgChart1"/>
    <dgm:cxn modelId="{613D787C-416C-4C7E-A0F4-4C412570B84B}" type="presOf" srcId="{92FAFE6B-B3A5-491F-86F2-BC08E8B4B4E6}" destId="{3ED95F23-F88B-464C-A370-250E03D7D564}" srcOrd="0" destOrd="0" presId="urn:microsoft.com/office/officeart/2005/8/layout/orgChart1"/>
    <dgm:cxn modelId="{73046F79-3837-4C49-B3AE-98C4927EA491}" type="presOf" srcId="{DDD85995-CBA9-41CC-B3F2-B3A1BFB8FE46}" destId="{5546B441-5F2C-4C07-BB01-AAD4B3350A78}" srcOrd="0" destOrd="0" presId="urn:microsoft.com/office/officeart/2005/8/layout/orgChart1"/>
    <dgm:cxn modelId="{90C50852-5842-4C8C-A224-C612CD8EF788}" srcId="{62E03705-D46C-4C3C-ACDB-5E4637C9BAD1}" destId="{DDD85995-CBA9-41CC-B3F2-B3A1BFB8FE46}" srcOrd="0" destOrd="0" parTransId="{47289E7A-F7F1-415A-8EFF-4CBD64403653}" sibTransId="{BC6F13DD-CEEE-4545-8B92-1ACCB76FC8B0}"/>
    <dgm:cxn modelId="{673491C6-DA9B-40EA-B6B5-F9A44E34976F}" type="presParOf" srcId="{B01EB426-F4CD-484A-BF68-22A6538506CD}" destId="{BE372AD3-B2BD-48DD-906C-91FF97E89AA5}" srcOrd="0" destOrd="0" presId="urn:microsoft.com/office/officeart/2005/8/layout/orgChart1"/>
    <dgm:cxn modelId="{9F8C8F70-E565-4631-A18C-C3305368C9B3}" type="presParOf" srcId="{BE372AD3-B2BD-48DD-906C-91FF97E89AA5}" destId="{4D328DDD-D259-4167-909F-D9F6F57630CB}" srcOrd="0" destOrd="0" presId="urn:microsoft.com/office/officeart/2005/8/layout/orgChart1"/>
    <dgm:cxn modelId="{1D62B216-672B-45B7-8C04-9D7A55CC1DBA}" type="presParOf" srcId="{4D328DDD-D259-4167-909F-D9F6F57630CB}" destId="{2C12D50E-F03B-4874-BFBD-E15FD4975C2E}" srcOrd="0" destOrd="0" presId="urn:microsoft.com/office/officeart/2005/8/layout/orgChart1"/>
    <dgm:cxn modelId="{6719CA5B-E544-4B07-A6E5-D7315C1787BD}" type="presParOf" srcId="{4D328DDD-D259-4167-909F-D9F6F57630CB}" destId="{C1F7A9FE-E608-4F0F-B2F6-2D330C804A51}" srcOrd="1" destOrd="0" presId="urn:microsoft.com/office/officeart/2005/8/layout/orgChart1"/>
    <dgm:cxn modelId="{800E7D85-8B1F-463E-A609-ACE81CB7EF37}" type="presParOf" srcId="{BE372AD3-B2BD-48DD-906C-91FF97E89AA5}" destId="{0BF30BB2-86EE-4DD1-A8DF-8AAEC634F653}" srcOrd="1" destOrd="0" presId="urn:microsoft.com/office/officeart/2005/8/layout/orgChart1"/>
    <dgm:cxn modelId="{CD1B77B8-0904-42F9-AF36-5AE3969313D7}" type="presParOf" srcId="{0BF30BB2-86EE-4DD1-A8DF-8AAEC634F653}" destId="{0C53A4F2-9609-48D3-B482-14AE596CFE9E}" srcOrd="0" destOrd="0" presId="urn:microsoft.com/office/officeart/2005/8/layout/orgChart1"/>
    <dgm:cxn modelId="{250221A7-33BF-4E3D-B93D-A618A228FDBB}" type="presParOf" srcId="{0BF30BB2-86EE-4DD1-A8DF-8AAEC634F653}" destId="{4FCB76B1-AA17-4BD0-9EDC-D13488026A91}" srcOrd="1" destOrd="0" presId="urn:microsoft.com/office/officeart/2005/8/layout/orgChart1"/>
    <dgm:cxn modelId="{66D930BA-4772-4C21-8174-C6E399EAF097}" type="presParOf" srcId="{4FCB76B1-AA17-4BD0-9EDC-D13488026A91}" destId="{65930AB0-8473-43AA-A939-B7BEAADAEAEF}" srcOrd="0" destOrd="0" presId="urn:microsoft.com/office/officeart/2005/8/layout/orgChart1"/>
    <dgm:cxn modelId="{968D19B2-E150-4992-9852-A13FBC31143F}" type="presParOf" srcId="{65930AB0-8473-43AA-A939-B7BEAADAEAEF}" destId="{9A902F31-15A5-49DB-A06A-33DBB16EFC4B}" srcOrd="0" destOrd="0" presId="urn:microsoft.com/office/officeart/2005/8/layout/orgChart1"/>
    <dgm:cxn modelId="{6497D5F5-3FB9-494F-93DD-127F784F6E2E}" type="presParOf" srcId="{65930AB0-8473-43AA-A939-B7BEAADAEAEF}" destId="{1C6E7FF0-8607-48FE-9AD4-020CD3D209C2}" srcOrd="1" destOrd="0" presId="urn:microsoft.com/office/officeart/2005/8/layout/orgChart1"/>
    <dgm:cxn modelId="{3B4EF644-1C9E-4424-9D74-83736227D14C}" type="presParOf" srcId="{4FCB76B1-AA17-4BD0-9EDC-D13488026A91}" destId="{AB1B1840-FF9E-4799-8D34-634DC2A4AD41}" srcOrd="1" destOrd="0" presId="urn:microsoft.com/office/officeart/2005/8/layout/orgChart1"/>
    <dgm:cxn modelId="{43D38D85-F03E-478E-85EC-C3AA5702C655}" type="presParOf" srcId="{AB1B1840-FF9E-4799-8D34-634DC2A4AD41}" destId="{151782A7-F5EE-47B9-8EC5-F420952DF0C3}" srcOrd="0" destOrd="0" presId="urn:microsoft.com/office/officeart/2005/8/layout/orgChart1"/>
    <dgm:cxn modelId="{0826A88D-7286-445E-9CF7-FF49316CBB9C}" type="presParOf" srcId="{AB1B1840-FF9E-4799-8D34-634DC2A4AD41}" destId="{9C118E01-79D5-4FE5-B935-DE9C3BBB3661}" srcOrd="1" destOrd="0" presId="urn:microsoft.com/office/officeart/2005/8/layout/orgChart1"/>
    <dgm:cxn modelId="{590B75B1-2978-4F37-A42D-017C1F95961F}" type="presParOf" srcId="{9C118E01-79D5-4FE5-B935-DE9C3BBB3661}" destId="{78FC12E1-9302-48B3-8BE7-23454DB4BC87}" srcOrd="0" destOrd="0" presId="urn:microsoft.com/office/officeart/2005/8/layout/orgChart1"/>
    <dgm:cxn modelId="{91921676-BFE4-4B2F-86DC-A47AECE2A3A6}" type="presParOf" srcId="{78FC12E1-9302-48B3-8BE7-23454DB4BC87}" destId="{5546B441-5F2C-4C07-BB01-AAD4B3350A78}" srcOrd="0" destOrd="0" presId="urn:microsoft.com/office/officeart/2005/8/layout/orgChart1"/>
    <dgm:cxn modelId="{7F756558-F87D-47DA-9057-99752E6857D6}" type="presParOf" srcId="{78FC12E1-9302-48B3-8BE7-23454DB4BC87}" destId="{56498910-67C5-43FF-9960-50E01D20F851}" srcOrd="1" destOrd="0" presId="urn:microsoft.com/office/officeart/2005/8/layout/orgChart1"/>
    <dgm:cxn modelId="{36F1CC5D-225E-4C7B-9CD6-E6810098C95D}" type="presParOf" srcId="{9C118E01-79D5-4FE5-B935-DE9C3BBB3661}" destId="{49F74A9F-063B-4BFB-A710-D794812563C8}" srcOrd="1" destOrd="0" presId="urn:microsoft.com/office/officeart/2005/8/layout/orgChart1"/>
    <dgm:cxn modelId="{17FA2665-C26F-459D-BEAF-50A9E87A7940}" type="presParOf" srcId="{9C118E01-79D5-4FE5-B935-DE9C3BBB3661}" destId="{D7BF4731-54C8-4F37-8A58-051E97D9D916}" srcOrd="2" destOrd="0" presId="urn:microsoft.com/office/officeart/2005/8/layout/orgChart1"/>
    <dgm:cxn modelId="{39F5A7CF-1BC1-44C1-AEBA-F7CA93BEBE3C}" type="presParOf" srcId="{AB1B1840-FF9E-4799-8D34-634DC2A4AD41}" destId="{058A332E-1D0F-4E79-B564-1C319C0158E5}" srcOrd="2" destOrd="0" presId="urn:microsoft.com/office/officeart/2005/8/layout/orgChart1"/>
    <dgm:cxn modelId="{40459CCD-1FD8-4665-9DE4-D99838389D72}" type="presParOf" srcId="{AB1B1840-FF9E-4799-8D34-634DC2A4AD41}" destId="{076BEA6A-1F08-460D-BA17-C19B3C5A89F3}" srcOrd="3" destOrd="0" presId="urn:microsoft.com/office/officeart/2005/8/layout/orgChart1"/>
    <dgm:cxn modelId="{9DA3B0FE-6AE4-4065-AF16-43C230A3DE78}" type="presParOf" srcId="{076BEA6A-1F08-460D-BA17-C19B3C5A89F3}" destId="{F1656B24-0501-40CA-92D0-875F5BA21EA9}" srcOrd="0" destOrd="0" presId="urn:microsoft.com/office/officeart/2005/8/layout/orgChart1"/>
    <dgm:cxn modelId="{E56552D3-EDC3-401B-B774-0F9601312408}" type="presParOf" srcId="{F1656B24-0501-40CA-92D0-875F5BA21EA9}" destId="{D174054B-7CE3-4000-AF9A-4F0B9E491FB2}" srcOrd="0" destOrd="0" presId="urn:microsoft.com/office/officeart/2005/8/layout/orgChart1"/>
    <dgm:cxn modelId="{BAC9939E-720D-4790-A965-C8C765EC29A6}" type="presParOf" srcId="{F1656B24-0501-40CA-92D0-875F5BA21EA9}" destId="{A339D13B-E624-4387-B002-0D1967C7677C}" srcOrd="1" destOrd="0" presId="urn:microsoft.com/office/officeart/2005/8/layout/orgChart1"/>
    <dgm:cxn modelId="{D974B85B-4222-4479-BAC1-D9209C4FDB5F}" type="presParOf" srcId="{076BEA6A-1F08-460D-BA17-C19B3C5A89F3}" destId="{868E04B1-3296-43D7-A7F9-E3C8D0E91CA2}" srcOrd="1" destOrd="0" presId="urn:microsoft.com/office/officeart/2005/8/layout/orgChart1"/>
    <dgm:cxn modelId="{A19B3D2D-3DBC-41D1-AA52-8EF4E4D707B0}" type="presParOf" srcId="{076BEA6A-1F08-460D-BA17-C19B3C5A89F3}" destId="{A1C0C5E2-0A18-4402-A708-7880C90015D9}" srcOrd="2" destOrd="0" presId="urn:microsoft.com/office/officeart/2005/8/layout/orgChart1"/>
    <dgm:cxn modelId="{D9C02809-5838-4209-ACFF-B3FFBFA6C34A}" type="presParOf" srcId="{AB1B1840-FF9E-4799-8D34-634DC2A4AD41}" destId="{86BCBDC1-3C2A-4B2F-8C88-72E3DA4616A3}" srcOrd="4" destOrd="0" presId="urn:microsoft.com/office/officeart/2005/8/layout/orgChart1"/>
    <dgm:cxn modelId="{6C8A0CAC-A44E-4A61-B651-61DE470FB3F8}" type="presParOf" srcId="{AB1B1840-FF9E-4799-8D34-634DC2A4AD41}" destId="{1E6AB9D3-D7D2-4A8D-9FFB-225CB81E28DF}" srcOrd="5" destOrd="0" presId="urn:microsoft.com/office/officeart/2005/8/layout/orgChart1"/>
    <dgm:cxn modelId="{80EC4B52-ED4B-4B07-839B-D56FA254C094}" type="presParOf" srcId="{1E6AB9D3-D7D2-4A8D-9FFB-225CB81E28DF}" destId="{BA456441-8936-42A8-B7AB-19D56FE0FB66}" srcOrd="0" destOrd="0" presId="urn:microsoft.com/office/officeart/2005/8/layout/orgChart1"/>
    <dgm:cxn modelId="{1671DF5D-F5CD-49B1-BE09-F621F204D17A}" type="presParOf" srcId="{BA456441-8936-42A8-B7AB-19D56FE0FB66}" destId="{0660BBE4-D043-4E98-8681-AA5684D8DFE3}" srcOrd="0" destOrd="0" presId="urn:microsoft.com/office/officeart/2005/8/layout/orgChart1"/>
    <dgm:cxn modelId="{04434619-30C2-45BC-9CCE-AA6DA65C6F52}" type="presParOf" srcId="{BA456441-8936-42A8-B7AB-19D56FE0FB66}" destId="{561910A8-6DEC-497A-8265-9E58865A5009}" srcOrd="1" destOrd="0" presId="urn:microsoft.com/office/officeart/2005/8/layout/orgChart1"/>
    <dgm:cxn modelId="{0CC422EC-FEB6-48C0-9F14-F5DB5BD889AF}" type="presParOf" srcId="{1E6AB9D3-D7D2-4A8D-9FFB-225CB81E28DF}" destId="{DCA52C10-0EAF-48A7-B5F0-B49AD1C9594F}" srcOrd="1" destOrd="0" presId="urn:microsoft.com/office/officeart/2005/8/layout/orgChart1"/>
    <dgm:cxn modelId="{02933820-7D8E-4390-9699-9F728C532334}" type="presParOf" srcId="{1E6AB9D3-D7D2-4A8D-9FFB-225CB81E28DF}" destId="{4937E25B-D492-47AA-8304-80C4E85A0151}" srcOrd="2" destOrd="0" presId="urn:microsoft.com/office/officeart/2005/8/layout/orgChart1"/>
    <dgm:cxn modelId="{8D04EB28-5C29-4A38-BD1F-68682BE868DF}" type="presParOf" srcId="{AB1B1840-FF9E-4799-8D34-634DC2A4AD41}" destId="{B4411570-F9B1-4E96-AD0D-3CA94DCF54FA}" srcOrd="6" destOrd="0" presId="urn:microsoft.com/office/officeart/2005/8/layout/orgChart1"/>
    <dgm:cxn modelId="{0669D336-A7C9-430C-B744-90846974834B}" type="presParOf" srcId="{AB1B1840-FF9E-4799-8D34-634DC2A4AD41}" destId="{0C458E74-C209-436F-BA06-2C07CFAB54C0}" srcOrd="7" destOrd="0" presId="urn:microsoft.com/office/officeart/2005/8/layout/orgChart1"/>
    <dgm:cxn modelId="{9C8DAF74-F258-40F2-910D-DD23B9F073C5}" type="presParOf" srcId="{0C458E74-C209-436F-BA06-2C07CFAB54C0}" destId="{0C48583E-2322-486C-A19C-0E95C326C98A}" srcOrd="0" destOrd="0" presId="urn:microsoft.com/office/officeart/2005/8/layout/orgChart1"/>
    <dgm:cxn modelId="{987D192F-0D9D-4952-B32C-1D0F89CC01FA}" type="presParOf" srcId="{0C48583E-2322-486C-A19C-0E95C326C98A}" destId="{905B819F-6026-45B6-91C5-CACCD005B081}" srcOrd="0" destOrd="0" presId="urn:microsoft.com/office/officeart/2005/8/layout/orgChart1"/>
    <dgm:cxn modelId="{405CB0DE-B19A-45B0-8ADA-AADC3813EFE4}" type="presParOf" srcId="{0C48583E-2322-486C-A19C-0E95C326C98A}" destId="{B4D7D623-B3BA-4383-97CE-D3F8B77728B8}" srcOrd="1" destOrd="0" presId="urn:microsoft.com/office/officeart/2005/8/layout/orgChart1"/>
    <dgm:cxn modelId="{033E4008-28A9-4E04-A4C5-E166C7C3F975}" type="presParOf" srcId="{0C458E74-C209-436F-BA06-2C07CFAB54C0}" destId="{65B97A44-77EC-441E-A8EE-A19F562804A7}" srcOrd="1" destOrd="0" presId="urn:microsoft.com/office/officeart/2005/8/layout/orgChart1"/>
    <dgm:cxn modelId="{EB7FC49A-E9B9-4367-96C4-0A73619E797F}" type="presParOf" srcId="{0C458E74-C209-436F-BA06-2C07CFAB54C0}" destId="{5A885CE5-C3BA-428A-A186-2BF4F05CCEC7}" srcOrd="2" destOrd="0" presId="urn:microsoft.com/office/officeart/2005/8/layout/orgChart1"/>
    <dgm:cxn modelId="{28ECE026-7322-4400-80D5-B90E507814F2}" type="presParOf" srcId="{AB1B1840-FF9E-4799-8D34-634DC2A4AD41}" destId="{665BE3F6-6FB6-42B4-9141-ECC2BA9CD606}" srcOrd="8" destOrd="0" presId="urn:microsoft.com/office/officeart/2005/8/layout/orgChart1"/>
    <dgm:cxn modelId="{56FE9B8D-A0FB-44B9-BB4B-CB36F1B86563}" type="presParOf" srcId="{AB1B1840-FF9E-4799-8D34-634DC2A4AD41}" destId="{FECA0D44-0B03-4847-A6C2-0BAFE87A7906}" srcOrd="9" destOrd="0" presId="urn:microsoft.com/office/officeart/2005/8/layout/orgChart1"/>
    <dgm:cxn modelId="{AC58CC80-CDDB-4FE7-8A87-8EDE65EA78DD}" type="presParOf" srcId="{FECA0D44-0B03-4847-A6C2-0BAFE87A7906}" destId="{7F7F932D-D1FB-47BE-AD85-BBDEB6D82509}" srcOrd="0" destOrd="0" presId="urn:microsoft.com/office/officeart/2005/8/layout/orgChart1"/>
    <dgm:cxn modelId="{E970409C-1463-4955-B0DE-695346BD6770}" type="presParOf" srcId="{7F7F932D-D1FB-47BE-AD85-BBDEB6D82509}" destId="{3FA7C486-EF67-4C6E-B2FB-7ED0F6C186A5}" srcOrd="0" destOrd="0" presId="urn:microsoft.com/office/officeart/2005/8/layout/orgChart1"/>
    <dgm:cxn modelId="{2BE4538E-3177-4D0B-AE1A-DB6F567D1B76}" type="presParOf" srcId="{7F7F932D-D1FB-47BE-AD85-BBDEB6D82509}" destId="{253E7F83-8D1D-438C-A736-3B5AA473C5BB}" srcOrd="1" destOrd="0" presId="urn:microsoft.com/office/officeart/2005/8/layout/orgChart1"/>
    <dgm:cxn modelId="{70A7C9DE-6434-4466-AFA1-869E65CF0E07}" type="presParOf" srcId="{FECA0D44-0B03-4847-A6C2-0BAFE87A7906}" destId="{806965F4-B07B-49F2-B050-2A8A142BF94E}" srcOrd="1" destOrd="0" presId="urn:microsoft.com/office/officeart/2005/8/layout/orgChart1"/>
    <dgm:cxn modelId="{D02BF752-03D7-4959-92B7-896A3DE384E4}" type="presParOf" srcId="{FECA0D44-0B03-4847-A6C2-0BAFE87A7906}" destId="{F3E805FC-5182-4343-9A7F-A0CDCD7CC732}" srcOrd="2" destOrd="0" presId="urn:microsoft.com/office/officeart/2005/8/layout/orgChart1"/>
    <dgm:cxn modelId="{3AD72404-06CA-4E55-A852-26E23941B164}" type="presParOf" srcId="{AB1B1840-FF9E-4799-8D34-634DC2A4AD41}" destId="{A81ED892-61BF-4013-991B-D81DF03BD2C4}" srcOrd="10" destOrd="0" presId="urn:microsoft.com/office/officeart/2005/8/layout/orgChart1"/>
    <dgm:cxn modelId="{F5B7D530-67E8-4F66-8475-36BCD63D3DC6}" type="presParOf" srcId="{AB1B1840-FF9E-4799-8D34-634DC2A4AD41}" destId="{8E7BCE3A-E32D-4BA2-B529-A86B2B49516D}" srcOrd="11" destOrd="0" presId="urn:microsoft.com/office/officeart/2005/8/layout/orgChart1"/>
    <dgm:cxn modelId="{28BB852F-5086-4DA4-8C02-7AA50869F3A7}" type="presParOf" srcId="{8E7BCE3A-E32D-4BA2-B529-A86B2B49516D}" destId="{1CBA021D-C178-45E8-89A1-60AE05EC1CF4}" srcOrd="0" destOrd="0" presId="urn:microsoft.com/office/officeart/2005/8/layout/orgChart1"/>
    <dgm:cxn modelId="{A531E49A-2097-4DFA-96C4-5330A6588881}" type="presParOf" srcId="{1CBA021D-C178-45E8-89A1-60AE05EC1CF4}" destId="{3E7EE628-5C3E-4716-89DE-22E424960D2D}" srcOrd="0" destOrd="0" presId="urn:microsoft.com/office/officeart/2005/8/layout/orgChart1"/>
    <dgm:cxn modelId="{516DEE8E-D983-451C-ADCC-112CDF6C6B82}" type="presParOf" srcId="{1CBA021D-C178-45E8-89A1-60AE05EC1CF4}" destId="{DDA28BAA-859C-49B7-AE27-FE13667244D1}" srcOrd="1" destOrd="0" presId="urn:microsoft.com/office/officeart/2005/8/layout/orgChart1"/>
    <dgm:cxn modelId="{8E403A57-AB64-45BA-BE40-7DE27ADA3735}" type="presParOf" srcId="{8E7BCE3A-E32D-4BA2-B529-A86B2B49516D}" destId="{F2C78078-C715-4D87-B6BB-951C617C01CA}" srcOrd="1" destOrd="0" presId="urn:microsoft.com/office/officeart/2005/8/layout/orgChart1"/>
    <dgm:cxn modelId="{2FCD21EF-8A4C-431B-BE98-E4299C4B227C}" type="presParOf" srcId="{8E7BCE3A-E32D-4BA2-B529-A86B2B49516D}" destId="{A1D21467-9D18-4A28-8A78-EB43CFAB5606}" srcOrd="2" destOrd="0" presId="urn:microsoft.com/office/officeart/2005/8/layout/orgChart1"/>
    <dgm:cxn modelId="{3AA25B42-4339-4BD5-A199-DDD619CC307D}" type="presParOf" srcId="{AB1B1840-FF9E-4799-8D34-634DC2A4AD41}" destId="{77039013-F737-4EDE-9982-03A45C69AFA6}" srcOrd="12" destOrd="0" presId="urn:microsoft.com/office/officeart/2005/8/layout/orgChart1"/>
    <dgm:cxn modelId="{839004A4-502B-442F-B29A-98EB5FF5D8B1}" type="presParOf" srcId="{AB1B1840-FF9E-4799-8D34-634DC2A4AD41}" destId="{0EA5DDE3-D28C-4482-99D8-D1A90643BC94}" srcOrd="13" destOrd="0" presId="urn:microsoft.com/office/officeart/2005/8/layout/orgChart1"/>
    <dgm:cxn modelId="{33CB8026-C53F-4E16-8D82-3854DDC186DE}" type="presParOf" srcId="{0EA5DDE3-D28C-4482-99D8-D1A90643BC94}" destId="{E3545034-C263-4621-AA90-39628AA93B81}" srcOrd="0" destOrd="0" presId="urn:microsoft.com/office/officeart/2005/8/layout/orgChart1"/>
    <dgm:cxn modelId="{0FBB0879-4356-4C17-B7E6-D37FF24CFD7A}" type="presParOf" srcId="{E3545034-C263-4621-AA90-39628AA93B81}" destId="{D87334DE-A5EC-4506-9F7E-65F6794D8CEB}" srcOrd="0" destOrd="0" presId="urn:microsoft.com/office/officeart/2005/8/layout/orgChart1"/>
    <dgm:cxn modelId="{CCBE8040-CAFA-4C8C-A37E-F30F889EBF46}" type="presParOf" srcId="{E3545034-C263-4621-AA90-39628AA93B81}" destId="{76B1B996-B4ED-4C58-86B3-CE0D16B12A92}" srcOrd="1" destOrd="0" presId="urn:microsoft.com/office/officeart/2005/8/layout/orgChart1"/>
    <dgm:cxn modelId="{565C410A-0ADB-4B48-929F-D8A8E5B3E706}" type="presParOf" srcId="{0EA5DDE3-D28C-4482-99D8-D1A90643BC94}" destId="{8379A4CC-ACBF-43C0-ABC2-67BA8446C93B}" srcOrd="1" destOrd="0" presId="urn:microsoft.com/office/officeart/2005/8/layout/orgChart1"/>
    <dgm:cxn modelId="{946D921C-13BE-4B73-BC33-96BBC6253E9E}" type="presParOf" srcId="{0EA5DDE3-D28C-4482-99D8-D1A90643BC94}" destId="{6EF0273E-4B52-4157-84D8-FF4C32E77A9A}" srcOrd="2" destOrd="0" presId="urn:microsoft.com/office/officeart/2005/8/layout/orgChart1"/>
    <dgm:cxn modelId="{9D627061-BA68-44C9-BC90-16B913CE40CF}" type="presParOf" srcId="{4FCB76B1-AA17-4BD0-9EDC-D13488026A91}" destId="{6756CDA0-D506-4FE0-9449-BE13F2B9D592}" srcOrd="2" destOrd="0" presId="urn:microsoft.com/office/officeart/2005/8/layout/orgChart1"/>
    <dgm:cxn modelId="{68E85D5D-53E3-49BB-9161-5C54070CF912}" type="presParOf" srcId="{0BF30BB2-86EE-4DD1-A8DF-8AAEC634F653}" destId="{EDFE3CE6-FD20-4DFB-B255-57A75D0BA363}" srcOrd="2" destOrd="0" presId="urn:microsoft.com/office/officeart/2005/8/layout/orgChart1"/>
    <dgm:cxn modelId="{9D1C1695-EE2D-4312-969E-569DC10824C0}" type="presParOf" srcId="{0BF30BB2-86EE-4DD1-A8DF-8AAEC634F653}" destId="{0F26B381-BFB3-4639-8017-C7FD93F357F4}" srcOrd="3" destOrd="0" presId="urn:microsoft.com/office/officeart/2005/8/layout/orgChart1"/>
    <dgm:cxn modelId="{1998EDBF-01F0-4DFE-B77B-F4E2530AFFEE}" type="presParOf" srcId="{0F26B381-BFB3-4639-8017-C7FD93F357F4}" destId="{8F97C73D-D5D2-488E-B6B7-7A50391B5BC7}" srcOrd="0" destOrd="0" presId="urn:microsoft.com/office/officeart/2005/8/layout/orgChart1"/>
    <dgm:cxn modelId="{27DC3F16-8A4D-4BFD-B692-E136890C54D5}" type="presParOf" srcId="{8F97C73D-D5D2-488E-B6B7-7A50391B5BC7}" destId="{8EEA9E03-33B6-4BCB-8D26-DAF41584F545}" srcOrd="0" destOrd="0" presId="urn:microsoft.com/office/officeart/2005/8/layout/orgChart1"/>
    <dgm:cxn modelId="{EB15E736-AB33-40CE-87C2-DF58C875500C}" type="presParOf" srcId="{8F97C73D-D5D2-488E-B6B7-7A50391B5BC7}" destId="{282F2193-064E-4A1D-AAF8-616A460AF7DB}" srcOrd="1" destOrd="0" presId="urn:microsoft.com/office/officeart/2005/8/layout/orgChart1"/>
    <dgm:cxn modelId="{7CF59F3D-C02A-4A3B-A3AF-C9F717B3A76D}" type="presParOf" srcId="{0F26B381-BFB3-4639-8017-C7FD93F357F4}" destId="{6133EAE0-5092-4ACC-A8C9-62C45F5A9158}" srcOrd="1" destOrd="0" presId="urn:microsoft.com/office/officeart/2005/8/layout/orgChart1"/>
    <dgm:cxn modelId="{199ED2F4-20AA-4B96-8AC7-BDE2C3905C9F}" type="presParOf" srcId="{6133EAE0-5092-4ACC-A8C9-62C45F5A9158}" destId="{13A3CBFC-84E1-43A7-B758-C473A3299596}" srcOrd="0" destOrd="0" presId="urn:microsoft.com/office/officeart/2005/8/layout/orgChart1"/>
    <dgm:cxn modelId="{2B633E9B-A789-4B66-8F6F-4FC80D0ADE6F}" type="presParOf" srcId="{6133EAE0-5092-4ACC-A8C9-62C45F5A9158}" destId="{FBB379C1-8DDD-4DBC-B860-F71FF895D12B}" srcOrd="1" destOrd="0" presId="urn:microsoft.com/office/officeart/2005/8/layout/orgChart1"/>
    <dgm:cxn modelId="{8B06374D-CD67-4980-A24A-5F02FD9CD1E1}" type="presParOf" srcId="{FBB379C1-8DDD-4DBC-B860-F71FF895D12B}" destId="{28E76492-B430-4590-A34C-9873697F583D}" srcOrd="0" destOrd="0" presId="urn:microsoft.com/office/officeart/2005/8/layout/orgChart1"/>
    <dgm:cxn modelId="{09454BC3-1635-4AEC-ADD7-5D9011490DD3}" type="presParOf" srcId="{28E76492-B430-4590-A34C-9873697F583D}" destId="{E607B5D7-0C9F-4C63-B737-7F2D671730DE}" srcOrd="0" destOrd="0" presId="urn:microsoft.com/office/officeart/2005/8/layout/orgChart1"/>
    <dgm:cxn modelId="{7414134C-559C-4FA2-9BD4-B3A988D699E7}" type="presParOf" srcId="{28E76492-B430-4590-A34C-9873697F583D}" destId="{B72AF7B1-0019-4B4C-A5B8-1469F4DE19F9}" srcOrd="1" destOrd="0" presId="urn:microsoft.com/office/officeart/2005/8/layout/orgChart1"/>
    <dgm:cxn modelId="{7CD323FE-703C-4162-8CB0-137780660385}" type="presParOf" srcId="{FBB379C1-8DDD-4DBC-B860-F71FF895D12B}" destId="{90A707F5-D1BA-4489-9241-5E1FBC760518}" srcOrd="1" destOrd="0" presId="urn:microsoft.com/office/officeart/2005/8/layout/orgChart1"/>
    <dgm:cxn modelId="{76C6CB88-944E-474B-942B-544B169B83B0}" type="presParOf" srcId="{FBB379C1-8DDD-4DBC-B860-F71FF895D12B}" destId="{17981F2A-3AE4-4D1E-A51E-120359643049}" srcOrd="2" destOrd="0" presId="urn:microsoft.com/office/officeart/2005/8/layout/orgChart1"/>
    <dgm:cxn modelId="{5811B110-DDE3-47FE-ADDA-42E70E570319}" type="presParOf" srcId="{6133EAE0-5092-4ACC-A8C9-62C45F5A9158}" destId="{3ED95F23-F88B-464C-A370-250E03D7D564}" srcOrd="2" destOrd="0" presId="urn:microsoft.com/office/officeart/2005/8/layout/orgChart1"/>
    <dgm:cxn modelId="{42B1424D-9802-4AFC-9EBD-DD83FE3D90B8}" type="presParOf" srcId="{6133EAE0-5092-4ACC-A8C9-62C45F5A9158}" destId="{4C04A516-CBC7-456B-8FC0-283B41DB47A8}" srcOrd="3" destOrd="0" presId="urn:microsoft.com/office/officeart/2005/8/layout/orgChart1"/>
    <dgm:cxn modelId="{4861FAD4-FDE0-44E1-AEAC-C27604491E76}" type="presParOf" srcId="{4C04A516-CBC7-456B-8FC0-283B41DB47A8}" destId="{D6AD0E30-98F6-4412-9D87-F5FEB34E958A}" srcOrd="0" destOrd="0" presId="urn:microsoft.com/office/officeart/2005/8/layout/orgChart1"/>
    <dgm:cxn modelId="{F4CA008A-036E-459A-9E19-F28C66022D64}" type="presParOf" srcId="{D6AD0E30-98F6-4412-9D87-F5FEB34E958A}" destId="{F83450D8-B053-4689-AA58-58C77D4BCAEC}" srcOrd="0" destOrd="0" presId="urn:microsoft.com/office/officeart/2005/8/layout/orgChart1"/>
    <dgm:cxn modelId="{CE275AF0-83DA-4AFA-88F6-C9F4FC436C97}" type="presParOf" srcId="{D6AD0E30-98F6-4412-9D87-F5FEB34E958A}" destId="{9777D33B-1ACA-45A1-8598-F6E414E41A2E}" srcOrd="1" destOrd="0" presId="urn:microsoft.com/office/officeart/2005/8/layout/orgChart1"/>
    <dgm:cxn modelId="{ECD0F575-D765-4178-97B0-0209AFB80D34}" type="presParOf" srcId="{4C04A516-CBC7-456B-8FC0-283B41DB47A8}" destId="{3A771563-5FB2-47E6-847B-77B52CAF9D62}" srcOrd="1" destOrd="0" presId="urn:microsoft.com/office/officeart/2005/8/layout/orgChart1"/>
    <dgm:cxn modelId="{814D2CCE-E77A-4F09-B221-8C501F74367E}" type="presParOf" srcId="{4C04A516-CBC7-456B-8FC0-283B41DB47A8}" destId="{164E5DE9-7B54-4E14-AD41-11849E45A22A}" srcOrd="2" destOrd="0" presId="urn:microsoft.com/office/officeart/2005/8/layout/orgChart1"/>
    <dgm:cxn modelId="{65F32E86-D116-471F-87DA-F4E73A775D64}" type="presParOf" srcId="{0F26B381-BFB3-4639-8017-C7FD93F357F4}" destId="{B62C6405-E3C6-431C-8E51-2EDECA61F3D9}" srcOrd="2" destOrd="0" presId="urn:microsoft.com/office/officeart/2005/8/layout/orgChart1"/>
    <dgm:cxn modelId="{77CFB6CD-9958-4C17-9046-51FC06B1FB47}" type="presParOf" srcId="{BE372AD3-B2BD-48DD-906C-91FF97E89AA5}" destId="{193E295A-58AA-4643-9F3A-3E578AC3E1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5F23-F88B-464C-A370-250E03D7D564}">
      <dsp:nvSpPr>
        <dsp:cNvPr id="0" name=""/>
        <dsp:cNvSpPr/>
      </dsp:nvSpPr>
      <dsp:spPr>
        <a:xfrm>
          <a:off x="2993582" y="1386570"/>
          <a:ext cx="291359" cy="1045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618"/>
              </a:lnTo>
              <a:lnTo>
                <a:pt x="291359" y="1045618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3CBFC-84E1-43A7-B758-C473A3299596}">
      <dsp:nvSpPr>
        <dsp:cNvPr id="0" name=""/>
        <dsp:cNvSpPr/>
      </dsp:nvSpPr>
      <dsp:spPr>
        <a:xfrm>
          <a:off x="2993582" y="1386570"/>
          <a:ext cx="291359" cy="39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919"/>
              </a:lnTo>
              <a:lnTo>
                <a:pt x="291359" y="397919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E3CE6-FD20-4DFB-B255-57A75D0BA363}">
      <dsp:nvSpPr>
        <dsp:cNvPr id="0" name=""/>
        <dsp:cNvSpPr/>
      </dsp:nvSpPr>
      <dsp:spPr>
        <a:xfrm>
          <a:off x="2740024" y="832507"/>
          <a:ext cx="1121389" cy="10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96"/>
              </a:lnTo>
              <a:lnTo>
                <a:pt x="1121389" y="48696"/>
              </a:lnTo>
              <a:lnTo>
                <a:pt x="1121389" y="108751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39013-F737-4EDE-9982-03A45C69AFA6}">
      <dsp:nvSpPr>
        <dsp:cNvPr id="0" name=""/>
        <dsp:cNvSpPr/>
      </dsp:nvSpPr>
      <dsp:spPr>
        <a:xfrm>
          <a:off x="773374" y="1378002"/>
          <a:ext cx="308177" cy="526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2545"/>
              </a:lnTo>
              <a:lnTo>
                <a:pt x="308177" y="5262545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D892-61BF-4013-991B-D81DF03BD2C4}">
      <dsp:nvSpPr>
        <dsp:cNvPr id="0" name=""/>
        <dsp:cNvSpPr/>
      </dsp:nvSpPr>
      <dsp:spPr>
        <a:xfrm>
          <a:off x="773374" y="1378002"/>
          <a:ext cx="308177" cy="4462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2162"/>
              </a:lnTo>
              <a:lnTo>
                <a:pt x="308177" y="446216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BE3F6-6FB6-42B4-9141-ECC2BA9CD606}">
      <dsp:nvSpPr>
        <dsp:cNvPr id="0" name=""/>
        <dsp:cNvSpPr/>
      </dsp:nvSpPr>
      <dsp:spPr>
        <a:xfrm>
          <a:off x="773374" y="1378002"/>
          <a:ext cx="308177" cy="3661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779"/>
              </a:lnTo>
              <a:lnTo>
                <a:pt x="308177" y="3661779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11570-F9B1-4E96-AD0D-3CA94DCF54FA}">
      <dsp:nvSpPr>
        <dsp:cNvPr id="0" name=""/>
        <dsp:cNvSpPr/>
      </dsp:nvSpPr>
      <dsp:spPr>
        <a:xfrm>
          <a:off x="773374" y="1378002"/>
          <a:ext cx="308177" cy="286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395"/>
              </a:lnTo>
              <a:lnTo>
                <a:pt x="308177" y="2861395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BDC1-3C2A-4B2F-8C88-72E3DA4616A3}">
      <dsp:nvSpPr>
        <dsp:cNvPr id="0" name=""/>
        <dsp:cNvSpPr/>
      </dsp:nvSpPr>
      <dsp:spPr>
        <a:xfrm>
          <a:off x="773374" y="1378002"/>
          <a:ext cx="308177" cy="206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012"/>
              </a:lnTo>
              <a:lnTo>
                <a:pt x="308177" y="206101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A332E-1D0F-4E79-B564-1C319C0158E5}">
      <dsp:nvSpPr>
        <dsp:cNvPr id="0" name=""/>
        <dsp:cNvSpPr/>
      </dsp:nvSpPr>
      <dsp:spPr>
        <a:xfrm>
          <a:off x="773374" y="1378002"/>
          <a:ext cx="308177" cy="126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629"/>
              </a:lnTo>
              <a:lnTo>
                <a:pt x="308177" y="1260629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782A7-F5EE-47B9-8EC5-F420952DF0C3}">
      <dsp:nvSpPr>
        <dsp:cNvPr id="0" name=""/>
        <dsp:cNvSpPr/>
      </dsp:nvSpPr>
      <dsp:spPr>
        <a:xfrm>
          <a:off x="773374" y="1378002"/>
          <a:ext cx="308177" cy="46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46"/>
              </a:lnTo>
              <a:lnTo>
                <a:pt x="308177" y="460246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3A4F2-9609-48D3-B482-14AE596CFE9E}">
      <dsp:nvSpPr>
        <dsp:cNvPr id="0" name=""/>
        <dsp:cNvSpPr/>
      </dsp:nvSpPr>
      <dsp:spPr>
        <a:xfrm>
          <a:off x="1595180" y="832507"/>
          <a:ext cx="1144844" cy="120110"/>
        </a:xfrm>
        <a:custGeom>
          <a:avLst/>
          <a:gdLst/>
          <a:ahLst/>
          <a:cxnLst/>
          <a:rect l="0" t="0" r="0" b="0"/>
          <a:pathLst>
            <a:path>
              <a:moveTo>
                <a:pt x="1144844" y="0"/>
              </a:moveTo>
              <a:lnTo>
                <a:pt x="1144844" y="60055"/>
              </a:lnTo>
              <a:lnTo>
                <a:pt x="0" y="60055"/>
              </a:lnTo>
              <a:lnTo>
                <a:pt x="0" y="12011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2D50E-F03B-4874-BFBD-E15FD4975C2E}">
      <dsp:nvSpPr>
        <dsp:cNvPr id="0" name=""/>
        <dsp:cNvSpPr/>
      </dsp:nvSpPr>
      <dsp:spPr>
        <a:xfrm>
          <a:off x="1475227" y="4315"/>
          <a:ext cx="2529595" cy="828191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Amazing Xisong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7 Spots</a:t>
          </a:r>
          <a:endParaRPr lang="zh-TW" altLang="en-US" sz="20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1475227" y="4315"/>
        <a:ext cx="2529595" cy="828191"/>
      </dsp:txXfrm>
    </dsp:sp>
    <dsp:sp modelId="{9A902F31-15A5-49DB-A06A-33DBB16EFC4B}">
      <dsp:nvSpPr>
        <dsp:cNvPr id="0" name=""/>
        <dsp:cNvSpPr/>
      </dsp:nvSpPr>
      <dsp:spPr>
        <a:xfrm>
          <a:off x="567923" y="952617"/>
          <a:ext cx="2054514" cy="425384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Vocabulary</a:t>
          </a:r>
          <a:endParaRPr lang="zh-TW" altLang="en-US" sz="20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567923" y="952617"/>
        <a:ext cx="2054514" cy="425384"/>
      </dsp:txXfrm>
    </dsp:sp>
    <dsp:sp modelId="{5546B441-5F2C-4C07-BB01-AAD4B3350A78}">
      <dsp:nvSpPr>
        <dsp:cNvPr id="0" name=""/>
        <dsp:cNvSpPr/>
      </dsp:nvSpPr>
      <dsp:spPr>
        <a:xfrm>
          <a:off x="1081551" y="1498112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心園</a:t>
          </a:r>
          <a:endParaRPr lang="en-US" altLang="zh-TW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Heart Garden</a:t>
          </a:r>
        </a:p>
      </dsp:txBody>
      <dsp:txXfrm>
        <a:off x="1081551" y="1498112"/>
        <a:ext cx="1052445" cy="680272"/>
      </dsp:txXfrm>
    </dsp:sp>
    <dsp:sp modelId="{D174054B-7CE3-4000-AF9A-4F0B9E491FB2}">
      <dsp:nvSpPr>
        <dsp:cNvPr id="0" name=""/>
        <dsp:cNvSpPr/>
      </dsp:nvSpPr>
      <dsp:spPr>
        <a:xfrm>
          <a:off x="1081551" y="2298495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恕園陽光牆</a:t>
          </a:r>
          <a:endParaRPr lang="en-US" altLang="zh-TW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Sunshine Wall</a:t>
          </a:r>
        </a:p>
      </dsp:txBody>
      <dsp:txXfrm>
        <a:off x="1081551" y="2298495"/>
        <a:ext cx="1052445" cy="680272"/>
      </dsp:txXfrm>
    </dsp:sp>
    <dsp:sp modelId="{0660BBE4-D043-4E98-8681-AA5684D8DFE3}">
      <dsp:nvSpPr>
        <dsp:cNvPr id="0" name=""/>
        <dsp:cNvSpPr/>
      </dsp:nvSpPr>
      <dsp:spPr>
        <a:xfrm>
          <a:off x="1081551" y="3098878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杜鵑步道</a:t>
          </a:r>
          <a:endParaRPr lang="en-US" altLang="zh-TW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Azalea Path</a:t>
          </a:r>
        </a:p>
      </dsp:txBody>
      <dsp:txXfrm>
        <a:off x="1081551" y="3098878"/>
        <a:ext cx="1052445" cy="680272"/>
      </dsp:txXfrm>
    </dsp:sp>
    <dsp:sp modelId="{905B819F-6026-45B6-91C5-CACCD005B081}">
      <dsp:nvSpPr>
        <dsp:cNvPr id="0" name=""/>
        <dsp:cNvSpPr/>
      </dsp:nvSpPr>
      <dsp:spPr>
        <a:xfrm>
          <a:off x="1081551" y="3899261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西松大草原</a:t>
          </a:r>
          <a:endParaRPr lang="en-US" altLang="zh-TW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Xisong Grassland</a:t>
          </a:r>
        </a:p>
      </dsp:txBody>
      <dsp:txXfrm>
        <a:off x="1081551" y="3899261"/>
        <a:ext cx="1052445" cy="680272"/>
      </dsp:txXfrm>
    </dsp:sp>
    <dsp:sp modelId="{3FA7C486-EF67-4C6E-B2FB-7ED0F6C186A5}">
      <dsp:nvSpPr>
        <dsp:cNvPr id="0" name=""/>
        <dsp:cNvSpPr/>
      </dsp:nvSpPr>
      <dsp:spPr>
        <a:xfrm>
          <a:off x="1081551" y="4699644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椰林大道</a:t>
          </a:r>
          <a:endParaRPr lang="en-US" altLang="zh-TW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Coconut Tree Boulevard</a:t>
          </a:r>
        </a:p>
      </dsp:txBody>
      <dsp:txXfrm>
        <a:off x="1081551" y="4699644"/>
        <a:ext cx="1052445" cy="680272"/>
      </dsp:txXfrm>
    </dsp:sp>
    <dsp:sp modelId="{3E7EE628-5C3E-4716-89DE-22E424960D2D}">
      <dsp:nvSpPr>
        <dsp:cNvPr id="0" name=""/>
        <dsp:cNvSpPr/>
      </dsp:nvSpPr>
      <dsp:spPr>
        <a:xfrm>
          <a:off x="1081551" y="5500028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星願舞台</a:t>
          </a: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Dream Stage</a:t>
          </a:r>
        </a:p>
      </dsp:txBody>
      <dsp:txXfrm>
        <a:off x="1081551" y="5500028"/>
        <a:ext cx="1052445" cy="680272"/>
      </dsp:txXfrm>
    </dsp:sp>
    <dsp:sp modelId="{D87334DE-A5EC-4506-9F7E-65F6794D8CEB}">
      <dsp:nvSpPr>
        <dsp:cNvPr id="0" name=""/>
        <dsp:cNvSpPr/>
      </dsp:nvSpPr>
      <dsp:spPr>
        <a:xfrm>
          <a:off x="1081551" y="6300411"/>
          <a:ext cx="1052445" cy="68027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綠廊步道</a:t>
          </a: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Xisong Boulevard</a:t>
          </a:r>
        </a:p>
      </dsp:txBody>
      <dsp:txXfrm>
        <a:off x="1081551" y="6300411"/>
        <a:ext cx="1052445" cy="680272"/>
      </dsp:txXfrm>
    </dsp:sp>
    <dsp:sp modelId="{8EEA9E03-33B6-4BCB-8D26-DAF41584F545}">
      <dsp:nvSpPr>
        <dsp:cNvPr id="0" name=""/>
        <dsp:cNvSpPr/>
      </dsp:nvSpPr>
      <dsp:spPr>
        <a:xfrm>
          <a:off x="2776624" y="941258"/>
          <a:ext cx="2169579" cy="445311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Sentence</a:t>
          </a:r>
          <a:endParaRPr lang="zh-TW" altLang="en-US" sz="16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2776624" y="941258"/>
        <a:ext cx="2169579" cy="445311"/>
      </dsp:txXfrm>
    </dsp:sp>
    <dsp:sp modelId="{E607B5D7-0C9F-4C63-B737-7F2D671730DE}">
      <dsp:nvSpPr>
        <dsp:cNvPr id="0" name=""/>
        <dsp:cNvSpPr/>
      </dsp:nvSpPr>
      <dsp:spPr>
        <a:xfrm>
          <a:off x="3284942" y="1518039"/>
          <a:ext cx="1457331" cy="5329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Where are you?</a:t>
          </a:r>
          <a:endParaRPr lang="zh-TW" altLang="en-US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3284942" y="1518039"/>
        <a:ext cx="1457331" cy="532900"/>
      </dsp:txXfrm>
    </dsp:sp>
    <dsp:sp modelId="{F83450D8-B053-4689-AA58-58C77D4BCAEC}">
      <dsp:nvSpPr>
        <dsp:cNvPr id="0" name=""/>
        <dsp:cNvSpPr/>
      </dsp:nvSpPr>
      <dsp:spPr>
        <a:xfrm>
          <a:off x="3284942" y="2171050"/>
          <a:ext cx="1474455" cy="5222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I'm at  _____?</a:t>
          </a:r>
          <a:endParaRPr lang="zh-TW" altLang="en-US" sz="1300" kern="120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3284942" y="2171050"/>
        <a:ext cx="1474455" cy="52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C2051-8A23-48E8-A817-B43C5A39EE39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37955-DFB4-4446-9E52-F3C2A1C90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38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2016/04/12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660976" cy="1600200"/>
          </a:xfrm>
        </p:spPr>
        <p:txBody>
          <a:bodyPr/>
          <a:lstStyle/>
          <a:p>
            <a:r>
              <a:rPr lang="zh-TW" altLang="en-US" dirty="0" smtClean="0"/>
              <a:t>英語領域教案設計</a:t>
            </a:r>
            <a:endParaRPr lang="en-US" altLang="zh-TW" dirty="0" smtClean="0"/>
          </a:p>
          <a:p>
            <a:r>
              <a:rPr lang="zh-TW" altLang="en-US" dirty="0"/>
              <a:t>施妮</a:t>
            </a:r>
            <a:r>
              <a:rPr lang="zh-TW" altLang="en-US" dirty="0" smtClean="0"/>
              <a:t>均 黃淑絹 葉美君 林玥君 莊淳瑜 畢</a:t>
            </a:r>
            <a:r>
              <a:rPr lang="zh-TW" altLang="en-US" dirty="0"/>
              <a:t>璞仙</a:t>
            </a: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西松七景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9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861048"/>
            <a:ext cx="7988424" cy="135902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星願舞台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Dream Stage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19383"/>
            <a:ext cx="3888432" cy="6912768"/>
          </a:xfrm>
        </p:spPr>
      </p:pic>
    </p:spTree>
    <p:extLst>
      <p:ext uri="{BB962C8B-B14F-4D97-AF65-F5344CB8AC3E}">
        <p14:creationId xmlns:p14="http://schemas.microsoft.com/office/powerpoint/2010/main" val="3962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244473" cy="5543128"/>
          </a:xfrm>
        </p:spPr>
      </p:pic>
    </p:spTree>
    <p:extLst>
      <p:ext uri="{BB962C8B-B14F-4D97-AF65-F5344CB8AC3E}">
        <p14:creationId xmlns:p14="http://schemas.microsoft.com/office/powerpoint/2010/main" val="98534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小組</a:t>
            </a:r>
            <a:r>
              <a:rPr lang="zh-TW" altLang="en-US" sz="4000" dirty="0" smtClean="0"/>
              <a:t>任務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 以</a:t>
            </a:r>
            <a:r>
              <a:rPr lang="en-US" altLang="zh-TW" sz="4000" dirty="0" err="1" smtClean="0"/>
              <a:t>i</a:t>
            </a:r>
            <a:r>
              <a:rPr lang="en-US" altLang="zh-TW" sz="4000" dirty="0" smtClean="0"/>
              <a:t>-pad</a:t>
            </a:r>
            <a:r>
              <a:rPr lang="zh-TW" altLang="en-US" sz="4000" dirty="0" smtClean="0"/>
              <a:t>到西松七景實地拍攝照片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可以取不同角度等</a:t>
            </a:r>
            <a:r>
              <a:rPr lang="en-US" altLang="zh-TW" sz="4000" dirty="0" smtClean="0"/>
              <a:t>.</a:t>
            </a:r>
          </a:p>
          <a:p>
            <a:endParaRPr lang="en-US" altLang="zh-TW" sz="4000" dirty="0"/>
          </a:p>
          <a:p>
            <a:r>
              <a:rPr lang="zh-TW" altLang="en-US" sz="4000" dirty="0"/>
              <a:t>在課堂上發表</a:t>
            </a:r>
            <a:r>
              <a:rPr lang="zh-TW" altLang="en-US" sz="4000" dirty="0" smtClean="0"/>
              <a:t>時</a:t>
            </a:r>
            <a:r>
              <a:rPr lang="en-US" altLang="zh-TW" sz="4000" dirty="0" smtClean="0"/>
              <a:t>, </a:t>
            </a:r>
            <a:r>
              <a:rPr lang="zh-TW" altLang="en-US" sz="4000" dirty="0" smtClean="0"/>
              <a:t>練習以下問答</a:t>
            </a:r>
            <a:r>
              <a:rPr lang="en-US" altLang="zh-TW" sz="4000" dirty="0" smtClean="0"/>
              <a:t>:</a:t>
            </a:r>
          </a:p>
          <a:p>
            <a:r>
              <a:rPr lang="en-US" altLang="zh-TW" sz="4000" dirty="0" smtClean="0"/>
              <a:t>Q: Where are you?</a:t>
            </a:r>
          </a:p>
          <a:p>
            <a:r>
              <a:rPr lang="en-US" altLang="zh-TW" sz="4000" dirty="0" smtClean="0"/>
              <a:t>A : I’m at ___________ .</a:t>
            </a:r>
          </a:p>
          <a:p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4528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Where are you?</a:t>
            </a:r>
            <a:br>
              <a:rPr lang="en-US" altLang="zh-TW" dirty="0" smtClean="0"/>
            </a:br>
            <a:r>
              <a:rPr lang="en-US" altLang="zh-TW" dirty="0" smtClean="0"/>
              <a:t>I’m at _____________.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72400" cy="437002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979712" y="692696"/>
            <a:ext cx="3312368" cy="638944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Sunshine Wall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24177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Where are you?</a:t>
            </a:r>
            <a:br>
              <a:rPr lang="en-US" altLang="zh-TW" dirty="0" smtClean="0"/>
            </a:br>
            <a:r>
              <a:rPr lang="en-US" altLang="zh-TW" dirty="0" smtClean="0"/>
              <a:t>I’m at ______________.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47800"/>
            <a:ext cx="3043238" cy="541020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52700" y="764704"/>
            <a:ext cx="3015952" cy="638944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Azalea Path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81784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Where are you?</a:t>
            </a:r>
            <a:br>
              <a:rPr lang="en-US" altLang="zh-TW" dirty="0" smtClean="0"/>
            </a:br>
            <a:r>
              <a:rPr lang="en-US" altLang="zh-TW" dirty="0" smtClean="0"/>
              <a:t>I’m at ________________.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389485" y="652376"/>
            <a:ext cx="3190627" cy="656704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Dream Stage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60181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Where are you?</a:t>
            </a:r>
            <a:br>
              <a:rPr lang="en-US" altLang="zh-TW" dirty="0" smtClean="0"/>
            </a:br>
            <a:r>
              <a:rPr lang="en-US" altLang="zh-TW" dirty="0" smtClean="0"/>
              <a:t>I’m at _______________.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29294"/>
            <a:ext cx="3098651" cy="550871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267744" y="764704"/>
            <a:ext cx="3024336" cy="627534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Heart Garden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780082440"/>
              </p:ext>
            </p:extLst>
          </p:nvPr>
        </p:nvGraphicFramePr>
        <p:xfrm>
          <a:off x="2411760" y="0"/>
          <a:ext cx="5480050" cy="69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395536" y="2780928"/>
            <a:ext cx="2433464" cy="7969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課程架構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85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r>
              <a:rPr lang="zh-TW" altLang="en-US" dirty="0"/>
              <a:t>西松七景位置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69536"/>
            <a:ext cx="7200800" cy="4867776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64904"/>
            <a:ext cx="1899654" cy="1068078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409130"/>
            <a:ext cx="1260960" cy="2241707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44" y="4544456"/>
            <a:ext cx="1925527" cy="1083110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26" y="4544456"/>
            <a:ext cx="1925530" cy="1083110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44" y="1484784"/>
            <a:ext cx="1009120" cy="1793992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56" y="3140968"/>
            <a:ext cx="2048228" cy="1152128"/>
          </a:xfrm>
          <a:prstGeom prst="rect">
            <a:avLst/>
          </a:prstGeom>
        </p:spPr>
      </p:pic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40505"/>
            <a:ext cx="1082223" cy="19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5013176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綠廊步道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Xisong</a:t>
            </a:r>
            <a:r>
              <a:rPr lang="en-US" altLang="zh-TW" dirty="0" smtClean="0"/>
              <a:t> Boulevard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7"/>
            <a:ext cx="6840759" cy="3846209"/>
          </a:xfrm>
        </p:spPr>
      </p:pic>
    </p:spTree>
    <p:extLst>
      <p:ext uri="{BB962C8B-B14F-4D97-AF65-F5344CB8AC3E}">
        <p14:creationId xmlns:p14="http://schemas.microsoft.com/office/powerpoint/2010/main" val="33053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56992"/>
            <a:ext cx="7916416" cy="157504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恕園陽光牆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Sunshine </a:t>
            </a:r>
            <a:r>
              <a:rPr lang="en-US" altLang="zh-TW" dirty="0"/>
              <a:t>W</a:t>
            </a:r>
            <a:r>
              <a:rPr lang="en-US" altLang="zh-TW" dirty="0" smtClean="0"/>
              <a:t>all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-59388"/>
            <a:ext cx="3891031" cy="6917388"/>
          </a:xfrm>
        </p:spPr>
      </p:pic>
    </p:spTree>
    <p:extLst>
      <p:ext uri="{BB962C8B-B14F-4D97-AF65-F5344CB8AC3E}">
        <p14:creationId xmlns:p14="http://schemas.microsoft.com/office/powerpoint/2010/main" val="37883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4797152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心</a:t>
            </a:r>
            <a:r>
              <a:rPr lang="zh-TW" altLang="en-US" dirty="0" smtClean="0"/>
              <a:t>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Heart Garden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1"/>
            <a:ext cx="7128792" cy="4009946"/>
          </a:xfrm>
        </p:spPr>
      </p:pic>
    </p:spTree>
    <p:extLst>
      <p:ext uri="{BB962C8B-B14F-4D97-AF65-F5344CB8AC3E}">
        <p14:creationId xmlns:p14="http://schemas.microsoft.com/office/powerpoint/2010/main" val="30266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杜鵑步道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Azalea Path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1" y="2095178"/>
            <a:ext cx="8467239" cy="4762822"/>
          </a:xfrm>
        </p:spPr>
      </p:pic>
    </p:spTree>
    <p:extLst>
      <p:ext uri="{BB962C8B-B14F-4D97-AF65-F5344CB8AC3E}">
        <p14:creationId xmlns:p14="http://schemas.microsoft.com/office/powerpoint/2010/main" val="32940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5936" y="3212976"/>
            <a:ext cx="478904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椰</a:t>
            </a:r>
            <a:r>
              <a:rPr lang="zh-TW" altLang="en-US" dirty="0" smtClean="0"/>
              <a:t>林大道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Coconut Tree Boulevard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4" cy="6858000"/>
          </a:xfrm>
        </p:spPr>
      </p:pic>
    </p:spTree>
    <p:extLst>
      <p:ext uri="{BB962C8B-B14F-4D97-AF65-F5344CB8AC3E}">
        <p14:creationId xmlns:p14="http://schemas.microsoft.com/office/powerpoint/2010/main" val="33844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040560" cy="151216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西松大草原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Xisong</a:t>
            </a:r>
            <a:r>
              <a:rPr lang="en-US" altLang="zh-TW" dirty="0" smtClean="0"/>
              <a:t> Grassland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67871"/>
            <a:ext cx="7568841" cy="4257473"/>
          </a:xfrm>
        </p:spPr>
      </p:pic>
    </p:spTree>
    <p:extLst>
      <p:ext uri="{BB962C8B-B14F-4D97-AF65-F5344CB8AC3E}">
        <p14:creationId xmlns:p14="http://schemas.microsoft.com/office/powerpoint/2010/main" val="128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1022</TotalTime>
  <Words>165</Words>
  <Application>Microsoft Office PowerPoint</Application>
  <PresentationFormat>如螢幕大小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公正</vt:lpstr>
      <vt:lpstr>西松七景</vt:lpstr>
      <vt:lpstr>PowerPoint 簡報</vt:lpstr>
      <vt:lpstr>西松七景位置</vt:lpstr>
      <vt:lpstr>綠廊步道 Xisong Boulevard</vt:lpstr>
      <vt:lpstr>恕園陽光牆 Sunshine Wall</vt:lpstr>
      <vt:lpstr>心園 Heart Garden</vt:lpstr>
      <vt:lpstr>杜鵑步道 Azalea Path</vt:lpstr>
      <vt:lpstr>椰林大道 Coconut Tree Boulevard</vt:lpstr>
      <vt:lpstr>西松大草原 Xisong Grassland</vt:lpstr>
      <vt:lpstr>星願舞台 Dream Stage</vt:lpstr>
      <vt:lpstr>PowerPoint 簡報</vt:lpstr>
      <vt:lpstr>小組活動</vt:lpstr>
      <vt:lpstr>Where are you? I’m at _____________.</vt:lpstr>
      <vt:lpstr>Where are you? I’m at ______________.</vt:lpstr>
      <vt:lpstr>Where are you? I’m at ________________.</vt:lpstr>
      <vt:lpstr>Where are you? I’m at _______________.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zoepih</dc:creator>
  <cp:lastModifiedBy>羅宇玲</cp:lastModifiedBy>
  <cp:revision>42</cp:revision>
  <cp:lastPrinted>2016-04-12T04:17:08Z</cp:lastPrinted>
  <dcterms:created xsi:type="dcterms:W3CDTF">2016-03-03T02:23:05Z</dcterms:created>
  <dcterms:modified xsi:type="dcterms:W3CDTF">2016-04-12T04:19:33Z</dcterms:modified>
</cp:coreProperties>
</file>